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theme/theme2.xml" ContentType="application/vnd.openxmlformats-officedocument.theme+xml"/>
  <Override PartName="/ppt/slides/slide15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slides/slide16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14.xml" ContentType="application/vnd.openxmlformats-officedocument.presentationml.slide+xml"/>
  <Override PartName="/ppt/slides/slide9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13.xml" ContentType="application/vnd.openxmlformats-officedocument.presentationml.slide+xml"/>
  <Override PartName="/ppt/slides/slide17.xml" ContentType="application/vnd.openxmlformats-officedocument.presentationml.slide+xml"/>
  <Override PartName="/ppt/theme/theme1.xml" ContentType="application/vnd.openxmlformats-officedocument.them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8.xml" ContentType="application/vnd.openxmlformats-officedocument.presentationml.slideLayout+xml"/>
  <Override PartName="/docProps/app.xml" ContentType="application/vnd.openxmlformats-officedocument.extended-properties+xml"/>
  <Override PartName="/ppt/slideLayouts/slideLayout9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</Types>
</file>

<file path=_rels/.rels><?xml version="1.0" encoding="UTF-8" standalone="yes"?><Relationships xmlns="http://schemas.openxmlformats.org/package/2006/relationships"><Relationship Id="rId2" Type="http://schemas.openxmlformats.org/officeDocument/2006/relationships/extended-properties" Target="docProps/app.xml" /><Relationship Id="rId0" Type="http://schemas.openxmlformats.org/officeDocument/2006/relationships/officeDocument" Target="ppt/presentation.xml" /><Relationship Id="rId1" Type="http://schemas.openxmlformats.org/package/2006/relationships/metadata/core-properties" Target="docProps/core.xml" /></Relationships>
</file>

<file path=ppt/presentation.xml><?xml version="1.0" encoding="utf-8"?>
<p:presentation xmlns:p15="http://schemas.microsoft.com/office/powerpoint/2012/main" xmlns:a="http://schemas.openxmlformats.org/drawingml/2006/main" xmlns:p="http://schemas.openxmlformats.org/presentationml/2006/main" xmlns:r="http://schemas.openxmlformats.org/officeDocument/2006/relationships" xmlns:mc="http://schemas.openxmlformats.org/markup-compatibility/2006" firstSlideNum="1" mc:Ignorable="p15">
  <p:sldMasterIdLst>
    <p:sldMasterId id="2147483648" r:id="rId0"/>
  </p:sldMasterIdLst>
  <p:notesMasterIdLst>
    <p:notesMasterId r:id="rId19"/>
  </p:notesMasterIdLst>
  <p:sldIdLst>
    <p:sldId id="256" r:id="rId1"/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 type="screen16x9"/>
  <p:notesSz cx="6858000" cy="9144000"/>
  <p:defaultTextStyle>
    <a:defPPr>
      <a:defRPr lang="zh-CN"/>
    </a:defPPr>
    <a:lvl1pPr marL="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>
        <p15:guide id="1" pos="7469" userDrawn="true">
          <p15:clr>
            <a:srgbClr val="A4A3A4"/>
          </p15:clr>
        </p15:guide>
        <p15:guide id="2" pos="211" userDrawn="true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tableStyles.xml><?xml version="1.0" encoding="utf-8"?>
<a:tblStyleLst xmlns:a="http://schemas.openxmlformats.org/drawingml/2006/main" def="{5C22544A-7EE6-4342-B048-85BDC9FD1C3A}">
  <a:tblStyle styleId="{58542034-FE4F-4ADA-92B8-4CA66D0F0DF3}" styleName="腾讯文档-基本">
    <a:wholeTbl>
      <a:tcTxStyle>
        <a:fontRef idx="minor"/>
        <a:srgbClr val="000000"/>
      </a:tcTxStyle>
      <a:tcStyle>
        <a:tcBdr>
          <a:left>
            <a:ln w="12700" cmpd="sng">
              <a:solidFill>
                <a:srgbClr val="999999"/>
              </a:solidFill>
            </a:ln>
          </a:left>
          <a:right>
            <a:ln w="12700" cmpd="sng">
              <a:solidFill>
                <a:srgbClr val="999999"/>
              </a:solidFill>
            </a:ln>
          </a:right>
          <a:top>
            <a:ln w="12700" cmpd="sng">
              <a:solidFill>
                <a:srgbClr val="999999"/>
              </a:solidFill>
            </a:ln>
          </a:top>
          <a:bottom>
            <a:ln w="12700" cmpd="sng">
              <a:solidFill>
                <a:srgbClr val="999999"/>
              </a:solidFill>
            </a:ln>
          </a:bottom>
          <a:insideH>
            <a:ln w="12700" cmpd="sng">
              <a:solidFill>
                <a:srgbClr val="999999"/>
              </a:solidFill>
            </a:ln>
          </a:insideH>
          <a:insideV>
            <a:ln w="12700" cmpd="sng">
              <a:solidFill>
                <a:srgbClr val="999999"/>
              </a:solidFill>
            </a:ln>
          </a:insideV>
        </a:tcBdr>
        <a:fill>
          <a:solidFill>
            <a:srgbClr val="FFFFFF"/>
          </a:solidFill>
        </a:fill>
      </a:tcStyle>
    </a:wholeTbl>
  </a:tblStyle>
</a:tblStyleLst>
</file>

<file path=ppt/_rels/presentation.xml.rels><?xml version="1.0" encoding="UTF-8" standalone="yes"?><Relationships xmlns="http://schemas.openxmlformats.org/package/2006/relationships"><Relationship Id="rId8" Type="http://schemas.openxmlformats.org/officeDocument/2006/relationships/slide" Target="slides/slide8.xml" /><Relationship Id="rId7" Type="http://schemas.openxmlformats.org/officeDocument/2006/relationships/slide" Target="slides/slide7.xml" /><Relationship Id="rId12" Type="http://schemas.openxmlformats.org/officeDocument/2006/relationships/slide" Target="slides/slide12.xml" /><Relationship Id="rId13" Type="http://schemas.openxmlformats.org/officeDocument/2006/relationships/slide" Target="slides/slide13.xml" /><Relationship Id="rId9" Type="http://schemas.openxmlformats.org/officeDocument/2006/relationships/slide" Target="slides/slide9.xml" /><Relationship Id="rId6" Type="http://schemas.openxmlformats.org/officeDocument/2006/relationships/slide" Target="slides/slide6.xml" /><Relationship Id="rId5" Type="http://schemas.openxmlformats.org/officeDocument/2006/relationships/slide" Target="slides/slide5.xml" /><Relationship Id="rId11" Type="http://schemas.openxmlformats.org/officeDocument/2006/relationships/slide" Target="slides/slide11.xml" /><Relationship Id="rId0" Type="http://schemas.openxmlformats.org/officeDocument/2006/relationships/slideMaster" Target="slideMasters/slideMaster1.xml" /><Relationship Id="rId10" Type="http://schemas.openxmlformats.org/officeDocument/2006/relationships/slide" Target="slides/slide10.xml" /><Relationship Id="rId1" Type="http://schemas.openxmlformats.org/officeDocument/2006/relationships/slide" Target="slides/slide1.xml" /><Relationship Id="rId14" Type="http://schemas.openxmlformats.org/officeDocument/2006/relationships/slide" Target="slides/slide14.xml" /><Relationship Id="rId15" Type="http://schemas.openxmlformats.org/officeDocument/2006/relationships/slide" Target="slides/slide15.xml" /><Relationship Id="rId16" Type="http://schemas.openxmlformats.org/officeDocument/2006/relationships/slide" Target="slides/slide16.xml" /><Relationship Id="rId20" Type="http://schemas.openxmlformats.org/officeDocument/2006/relationships/tableStyles" Target="tableStyles.xml" /><Relationship Id="rId17" Type="http://schemas.openxmlformats.org/officeDocument/2006/relationships/slide" Target="slides/slide17.xml" /><Relationship Id="rId18" Type="http://schemas.openxmlformats.org/officeDocument/2006/relationships/slide" Target="slides/slide18.xml" /><Relationship Id="rId19" Type="http://schemas.openxmlformats.org/officeDocument/2006/relationships/notesMaster" Target="notesMasters/notesMaster1.xml" /><Relationship Id="rId4" Type="http://schemas.openxmlformats.org/officeDocument/2006/relationships/slide" Target="slides/slide4.xml" /><Relationship Id="rId2" Type="http://schemas.openxmlformats.org/officeDocument/2006/relationships/slide" Target="slides/slide2.xml" /><Relationship Id="rId3" Type="http://schemas.openxmlformats.org/officeDocument/2006/relationships/slide" Target="slides/slide3.xml" /></Relationships>
</file>

<file path=ppt/notesMasters/_rels/notesMaster1.xml.rels><?xml version="1.0" encoding="UTF-8" standalone="yes"?><Relationships xmlns="http://schemas.openxmlformats.org/package/2006/relationships"><Relationship Id="rId0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 idx="2147483647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false"/>
          <a:lstStyle>
            <a:lvl1pPr algn="l">
              <a:defRPr sz="1200"/>
            </a:lvl1pPr>
          </a:lstStyle>
          <a:p>
            <a:pPr/>
            <a:endParaRPr kumimoji="true"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false"/>
          <a:lstStyle>
            <a:lvl1pPr algn="r">
              <a:defRPr sz="1200"/>
            </a:lvl1pPr>
          </a:lstStyle>
          <a:p>
            <a:pPr/>
            <a:fld id="{AA6D0841-20EE-2843-BC7A-CBE816B71F0A}" type="datetimeFigureOut">
              <a:rPr kumimoji="true" lang="zh-CN" altLang="en-US" smtClean="false"/>
              <a:t>2024/1/11</a:t>
            </a:fld>
            <a:endParaRPr kumimoji="true" lang="zh-CN" altLang="en-US"/>
          </a:p>
        </p:txBody>
      </p:sp>
      <p:sp>
        <p:nvSpPr>
          <p:cNvPr id="4" name="幻灯片图像占位符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false" anchor="ctr"/>
          <a:lstStyle/>
          <a:p>
            <a:pPr/>
            <a:endParaRPr lang="zh-CN" altLang="en-US"/>
          </a:p>
        </p:txBody>
      </p:sp>
      <p:sp>
        <p:nvSpPr>
          <p:cNvPr id="5" name="备注占位符 4"/>
          <p:cNvSpPr>
            <a:spLocks noGrp="true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false"/>
          <a:lstStyle/>
          <a:p>
            <a:pPr lvl="0"/>
            <a:r>
              <a:rPr kumimoji="true" lang="zh-CN" altLang="en-US"/>
              <a:t>单击此处编辑母版文本样式</a:t>
            </a:r>
            <a:endParaRPr/>
          </a:p>
          <a:p>
            <a:pPr lvl="1"/>
            <a:r>
              <a:rPr kumimoji="true" lang="zh-CN" altLang="en-US"/>
              <a:t>二级</a:t>
            </a:r>
            <a:endParaRPr/>
          </a:p>
          <a:p>
            <a:pPr lvl="2"/>
            <a:r>
              <a:rPr kumimoji="true" lang="zh-CN" altLang="en-US"/>
              <a:t>三级</a:t>
            </a:r>
            <a:endParaRPr/>
          </a:p>
          <a:p>
            <a:pPr lvl="3"/>
            <a:r>
              <a:rPr kumimoji="true" lang="zh-CN" altLang="en-US"/>
              <a:t>四级</a:t>
            </a:r>
            <a:endParaRPr/>
          </a:p>
          <a:p>
            <a:pPr lvl="4"/>
            <a:r>
              <a:rPr kumimoji="true" lang="zh-CN" altLang="en-US"/>
              <a:t>五级</a:t>
            </a:r>
            <a:endParaRPr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false" anchor="b"/>
          <a:lstStyle>
            <a:lvl1pPr algn="l">
              <a:defRPr sz="1200"/>
            </a:lvl1pPr>
          </a:lstStyle>
          <a:p>
            <a:pPr/>
            <a:endParaRPr kumimoji="true"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false" anchor="b"/>
          <a:lstStyle>
            <a:lvl1pPr algn="r">
              <a:defRPr sz="1200"/>
            </a:lvl1pPr>
          </a:lstStyle>
          <a:p>
            <a:pPr/>
            <a:fld id="{88A1DC32-48DF-8842-82F0-B3CB5AB552E0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false" eaLnBrk="true" latinLnBrk="false" hangingPunct="true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false" eaLnBrk="true" latinLnBrk="false" hangingPunct="true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false" eaLnBrk="true" latinLnBrk="false" hangingPunct="true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false" eaLnBrk="true" latinLnBrk="false" hangingPunct="true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false" eaLnBrk="true" latinLnBrk="false" hangingPunct="true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false" eaLnBrk="true" latinLnBrk="false" hangingPunct="true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false" eaLnBrk="true" latinLnBrk="false" hangingPunct="true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false" eaLnBrk="true" latinLnBrk="false" hangingPunct="true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false" eaLnBrk="true" latinLnBrk="false" hangingPunct="true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10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11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2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3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4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5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6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7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8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9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lvl="0" algn="ctr">
              <a:defRPr sz="6000"/>
            </a:lvl1pPr>
          </a:lstStyle>
          <a:p>
            <a:pPr/>
            <a:r>
              <a:rPr lang="zh-CN"/>
              <a:t>单击此处编辑母版标题样式</a:t>
            </a:r>
            <a:endParaRPr/>
          </a:p>
        </p:txBody>
      </p:sp>
      <p:sp>
        <p:nvSpPr>
          <p:cNvPr id="3" name="副标题 2"/>
          <p:cNvSpPr/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pPr/>
            <a:r>
              <a:rPr lang="zh-CN"/>
              <a:t>单击此处编辑母版副标题样式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p="http://schemas.openxmlformats.org/presentationml/2006/main">
  <p:cSld name="标题和竖排文字"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标题 1"/>
          <p:cNvSpPr/>
          <p:nvPr>
            <p:ph type="title"/>
          </p:nvPr>
        </p:nvSpPr>
        <p:spPr/>
        <p:txBody>
          <a:bodyPr/>
          <a:p>
            <a:pPr/>
            <a:r>
              <a:rPr lang="zh-CN"/>
              <a:t>单击此处编辑母版标题样式</a:t>
            </a:r>
            <a:endParaRPr/>
          </a:p>
        </p:txBody>
      </p:sp>
      <p:sp>
        <p:nvSpPr>
          <p:cNvPr id="36" name="竖排文字占位符 2"/>
          <p:cNvSpPr/>
          <p:nvPr>
            <p:ph type="body" idx="1"/>
          </p:nvPr>
        </p:nvSpPr>
        <p:spPr/>
        <p:txBody>
          <a:bodyPr vert="eaVert"/>
          <a:p>
            <a:pPr lvl="0"/>
            <a:r>
              <a:rPr lang="zh-CN"/>
              <a:t>单击此处编辑母版文本样式</a:t>
            </a:r>
            <a:endParaRPr/>
          </a:p>
          <a:p>
            <a:pPr lvl="1"/>
            <a:r>
              <a:rPr lang="zh-CN"/>
              <a:t>二级</a:t>
            </a:r>
            <a:endParaRPr/>
          </a:p>
          <a:p>
            <a:pPr lvl="2"/>
            <a:r>
              <a:rPr lang="zh-CN"/>
              <a:t>三级</a:t>
            </a:r>
            <a:endParaRPr/>
          </a:p>
          <a:p>
            <a:pPr lvl="3"/>
            <a:r>
              <a:rPr lang="zh-CN"/>
              <a:t>四级</a:t>
            </a:r>
            <a:endParaRPr/>
          </a:p>
          <a:p>
            <a:pPr lvl="4"/>
            <a:r>
              <a:rPr 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p="http://schemas.openxmlformats.org/presentationml/2006/main">
  <p:cSld name="竖排标题与文本">
    <p:spTree>
      <p:nvGrpSpPr>
        <p:cNvPr id="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竖排标题 1"/>
          <p:cNvSpPr/>
          <p:nvPr>
            <p:ph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pPr/>
            <a:r>
              <a:rPr lang="zh-CN"/>
              <a:t>单击此处编辑母版标题样式</a:t>
            </a:r>
            <a:endParaRPr/>
          </a:p>
        </p:txBody>
      </p:sp>
      <p:sp>
        <p:nvSpPr>
          <p:cNvPr id="9" name="竖排文字占位符 2"/>
          <p:cNvSpPr/>
          <p:nvPr>
            <p:ph type="body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zh-CN"/>
              <a:t>单击此处编辑母版文本样式</a:t>
            </a:r>
            <a:endParaRPr/>
          </a:p>
          <a:p>
            <a:pPr lvl="1"/>
            <a:r>
              <a:rPr lang="zh-CN"/>
              <a:t>二级</a:t>
            </a:r>
            <a:endParaRPr/>
          </a:p>
          <a:p>
            <a:pPr lvl="2"/>
            <a:r>
              <a:rPr lang="zh-CN"/>
              <a:t>三级</a:t>
            </a:r>
            <a:endParaRPr/>
          </a:p>
          <a:p>
            <a:pPr lvl="3"/>
            <a:r>
              <a:rPr lang="zh-CN"/>
              <a:t>四级</a:t>
            </a:r>
            <a:endParaRPr/>
          </a:p>
          <a:p>
            <a:pPr lvl="4"/>
            <a:r>
              <a:rPr 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>
  <p:cSld name="标题和内容">
    <p:spTree>
      <p:nvGrpSpPr>
        <p:cNvPr id="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/>
          <p:nvPr>
            <p:ph type="title"/>
          </p:nvPr>
        </p:nvSpPr>
        <p:spPr/>
        <p:txBody>
          <a:bodyPr/>
          <a:p>
            <a:pPr/>
            <a:r>
              <a:rPr lang="zh-CN"/>
              <a:t>单击此处编辑母版标题样式</a:t>
            </a:r>
            <a:endParaRPr/>
          </a:p>
        </p:txBody>
      </p:sp>
      <p:sp>
        <p:nvSpPr>
          <p:cNvPr id="6" name="内容占位符 2"/>
          <p:cNvSpPr/>
          <p:nvPr>
            <p:ph idx="1"/>
          </p:nvPr>
        </p:nvSpPr>
        <p:spPr/>
        <p:txBody>
          <a:bodyPr/>
          <a:p>
            <a:pPr lvl="0"/>
            <a:r>
              <a:rPr lang="zh-CN"/>
              <a:t>单击此处编辑母版文本样式</a:t>
            </a:r>
            <a:endParaRPr/>
          </a:p>
          <a:p>
            <a:pPr lvl="1"/>
            <a:r>
              <a:rPr lang="zh-CN"/>
              <a:t>二级</a:t>
            </a:r>
            <a:endParaRPr/>
          </a:p>
          <a:p>
            <a:pPr lvl="2"/>
            <a:r>
              <a:rPr lang="zh-CN"/>
              <a:t>三级</a:t>
            </a:r>
            <a:endParaRPr/>
          </a:p>
          <a:p>
            <a:pPr lvl="3"/>
            <a:r>
              <a:rPr lang="zh-CN"/>
              <a:t>四级</a:t>
            </a:r>
            <a:endParaRPr/>
          </a:p>
          <a:p>
            <a:pPr lvl="4"/>
            <a:r>
              <a:rPr 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p="http://schemas.openxmlformats.org/presentationml/2006/main">
  <p:cSld name="节标题">
    <p:spTree>
      <p:nvGrpSpPr>
        <p:cNvPr id="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/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lvl="0">
              <a:defRPr sz="6000"/>
            </a:lvl1pPr>
          </a:lstStyle>
          <a:p>
            <a:pPr/>
            <a:r>
              <a:rPr lang="zh-CN"/>
              <a:t>单击此处编辑母版标题样式</a:t>
            </a:r>
            <a:endParaRPr/>
          </a:p>
        </p:txBody>
      </p:sp>
      <p:sp>
        <p:nvSpPr>
          <p:cNvPr id="12" name="文本占位符 2"/>
          <p:cNvSpPr/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/>
              <a:t>单击此处编辑母版文本样式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p="http://schemas.openxmlformats.org/presentationml/2006/main">
  <p:cSld name="两栏内容"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/>
          <p:nvPr>
            <p:ph type="title"/>
          </p:nvPr>
        </p:nvSpPr>
        <p:spPr/>
        <p:txBody>
          <a:bodyPr/>
          <a:p>
            <a:pPr/>
            <a:r>
              <a:rPr lang="zh-CN"/>
              <a:t>单击此处编辑母版标题样式</a:t>
            </a:r>
            <a:endParaRPr/>
          </a:p>
        </p:txBody>
      </p:sp>
      <p:sp>
        <p:nvSpPr>
          <p:cNvPr id="15" name="内容占位符 2"/>
          <p:cNvSpPr/>
          <p:nvPr>
            <p:ph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zh-CN"/>
              <a:t>单击此处编辑母版文本样式</a:t>
            </a:r>
            <a:endParaRPr/>
          </a:p>
          <a:p>
            <a:pPr lvl="1"/>
            <a:r>
              <a:rPr lang="zh-CN"/>
              <a:t>二级</a:t>
            </a:r>
            <a:endParaRPr/>
          </a:p>
          <a:p>
            <a:pPr lvl="2"/>
            <a:r>
              <a:rPr lang="zh-CN"/>
              <a:t>三级</a:t>
            </a:r>
            <a:endParaRPr/>
          </a:p>
          <a:p>
            <a:pPr lvl="3"/>
            <a:r>
              <a:rPr lang="zh-CN"/>
              <a:t>四级</a:t>
            </a:r>
            <a:endParaRPr/>
          </a:p>
          <a:p>
            <a:pPr lvl="4"/>
            <a:r>
              <a:rPr lang="zh-CN"/>
              <a:t>五级</a:t>
            </a:r>
            <a:endParaRPr/>
          </a:p>
        </p:txBody>
      </p:sp>
      <p:sp>
        <p:nvSpPr>
          <p:cNvPr id="16" name="内容占位符 3"/>
          <p:cNvSpPr/>
          <p:nvPr>
            <p:ph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zh-CN"/>
              <a:t>单击此处编辑母版文本样式</a:t>
            </a:r>
            <a:endParaRPr/>
          </a:p>
          <a:p>
            <a:pPr lvl="1"/>
            <a:r>
              <a:rPr lang="zh-CN"/>
              <a:t>二级</a:t>
            </a:r>
            <a:endParaRPr/>
          </a:p>
          <a:p>
            <a:pPr lvl="2"/>
            <a:r>
              <a:rPr lang="zh-CN"/>
              <a:t>三级</a:t>
            </a:r>
            <a:endParaRPr/>
          </a:p>
          <a:p>
            <a:pPr lvl="3"/>
            <a:r>
              <a:rPr lang="zh-CN"/>
              <a:t>四级</a:t>
            </a:r>
            <a:endParaRPr/>
          </a:p>
          <a:p>
            <a:pPr lvl="4"/>
            <a:r>
              <a:rPr 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p="http://schemas.openxmlformats.org/presentationml/2006/main">
  <p:cSld name="比较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/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pPr/>
            <a:r>
              <a:rPr lang="zh-CN"/>
              <a:t>单击此处编辑母版标题样式</a:t>
            </a:r>
            <a:endParaRPr/>
          </a:p>
        </p:txBody>
      </p:sp>
      <p:sp>
        <p:nvSpPr>
          <p:cNvPr id="19" name="文本占位符 2"/>
          <p:cNvSpPr/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lvl="0" indent="0">
              <a:buNone/>
              <a:defRPr sz="2400" b="true"/>
            </a:lvl1pPr>
            <a:lvl2pPr marL="457200" lvl="1" indent="0">
              <a:buNone/>
              <a:defRPr sz="2000" b="true"/>
            </a:lvl2pPr>
            <a:lvl3pPr marL="914400" lvl="2" indent="0">
              <a:buNone/>
              <a:defRPr sz="1800" b="true"/>
            </a:lvl3pPr>
            <a:lvl4pPr marL="1371600" lvl="3" indent="0">
              <a:buNone/>
              <a:defRPr sz="1600" b="true"/>
            </a:lvl4pPr>
            <a:lvl5pPr marL="1828800" lvl="4" indent="0">
              <a:buNone/>
              <a:defRPr sz="1600" b="true"/>
            </a:lvl5pPr>
            <a:lvl6pPr marL="2286000" lvl="5" indent="0">
              <a:buNone/>
              <a:defRPr sz="1600" b="true"/>
            </a:lvl6pPr>
            <a:lvl7pPr marL="2743200" lvl="6" indent="0">
              <a:buNone/>
              <a:defRPr sz="1600" b="true"/>
            </a:lvl7pPr>
            <a:lvl8pPr marL="3200400" lvl="7" indent="0">
              <a:buNone/>
              <a:defRPr sz="1600" b="true"/>
            </a:lvl8pPr>
            <a:lvl9pPr marL="3657600" lvl="8" indent="0">
              <a:buNone/>
              <a:defRPr sz="1600" b="true"/>
            </a:lvl9pPr>
          </a:lstStyle>
          <a:p>
            <a:pPr lvl="0"/>
            <a:r>
              <a:rPr lang="zh-CN"/>
              <a:t>单击此处编辑母版文本样式</a:t>
            </a:r>
            <a:endParaRPr/>
          </a:p>
        </p:txBody>
      </p:sp>
      <p:sp>
        <p:nvSpPr>
          <p:cNvPr id="20" name="内容占位符 3"/>
          <p:cNvSpPr/>
          <p:nvPr>
            <p:ph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zh-CN"/>
              <a:t>单击此处编辑母版文本样式</a:t>
            </a:r>
            <a:endParaRPr/>
          </a:p>
          <a:p>
            <a:pPr lvl="1"/>
            <a:r>
              <a:rPr lang="zh-CN"/>
              <a:t>二级</a:t>
            </a:r>
            <a:endParaRPr/>
          </a:p>
          <a:p>
            <a:pPr lvl="2"/>
            <a:r>
              <a:rPr lang="zh-CN"/>
              <a:t>三级</a:t>
            </a:r>
            <a:endParaRPr/>
          </a:p>
          <a:p>
            <a:pPr lvl="3"/>
            <a:r>
              <a:rPr lang="zh-CN"/>
              <a:t>四级</a:t>
            </a:r>
            <a:endParaRPr/>
          </a:p>
          <a:p>
            <a:pPr lvl="4"/>
            <a:r>
              <a:rPr lang="zh-CN"/>
              <a:t>五级</a:t>
            </a:r>
            <a:endParaRPr/>
          </a:p>
        </p:txBody>
      </p:sp>
      <p:sp>
        <p:nvSpPr>
          <p:cNvPr id="21" name="文本占位符 4"/>
          <p:cNvSpPr/>
          <p:nvPr>
            <p:ph type="body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lvl="0" indent="0">
              <a:buNone/>
              <a:defRPr sz="2400" b="true"/>
            </a:lvl1pPr>
            <a:lvl2pPr marL="457200" lvl="1" indent="0">
              <a:buNone/>
              <a:defRPr sz="2000" b="true"/>
            </a:lvl2pPr>
            <a:lvl3pPr marL="914400" lvl="2" indent="0">
              <a:buNone/>
              <a:defRPr sz="1800" b="true"/>
            </a:lvl3pPr>
            <a:lvl4pPr marL="1371600" lvl="3" indent="0">
              <a:buNone/>
              <a:defRPr sz="1600" b="true"/>
            </a:lvl4pPr>
            <a:lvl5pPr marL="1828800" lvl="4" indent="0">
              <a:buNone/>
              <a:defRPr sz="1600" b="true"/>
            </a:lvl5pPr>
            <a:lvl6pPr marL="2286000" lvl="5" indent="0">
              <a:buNone/>
              <a:defRPr sz="1600" b="true"/>
            </a:lvl6pPr>
            <a:lvl7pPr marL="2743200" lvl="6" indent="0">
              <a:buNone/>
              <a:defRPr sz="1600" b="true"/>
            </a:lvl7pPr>
            <a:lvl8pPr marL="3200400" lvl="7" indent="0">
              <a:buNone/>
              <a:defRPr sz="1600" b="true"/>
            </a:lvl8pPr>
            <a:lvl9pPr marL="3657600" lvl="8" indent="0">
              <a:buNone/>
              <a:defRPr sz="1600" b="true"/>
            </a:lvl9pPr>
          </a:lstStyle>
          <a:p>
            <a:pPr lvl="0"/>
            <a:r>
              <a:rPr lang="zh-CN"/>
              <a:t>单击此处编辑母版文本样式</a:t>
            </a:r>
            <a:endParaRPr/>
          </a:p>
        </p:txBody>
      </p:sp>
      <p:sp>
        <p:nvSpPr>
          <p:cNvPr id="22" name="内容占位符 5"/>
          <p:cNvSpPr/>
          <p:nvPr>
            <p:ph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zh-CN"/>
              <a:t>单击此处编辑母版文本样式</a:t>
            </a:r>
            <a:endParaRPr/>
          </a:p>
          <a:p>
            <a:pPr lvl="1"/>
            <a:r>
              <a:rPr lang="zh-CN"/>
              <a:t>二级</a:t>
            </a:r>
            <a:endParaRPr/>
          </a:p>
          <a:p>
            <a:pPr lvl="2"/>
            <a:r>
              <a:rPr lang="zh-CN"/>
              <a:t>三级</a:t>
            </a:r>
            <a:endParaRPr/>
          </a:p>
          <a:p>
            <a:pPr lvl="3"/>
            <a:r>
              <a:rPr lang="zh-CN"/>
              <a:t>四级</a:t>
            </a:r>
            <a:endParaRPr/>
          </a:p>
          <a:p>
            <a:pPr lvl="4"/>
            <a:r>
              <a:rPr 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p="http://schemas.openxmlformats.org/presentationml/2006/main">
  <p:cSld name="仅标题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标题 1"/>
          <p:cNvSpPr/>
          <p:nvPr>
            <p:ph type="title"/>
          </p:nvPr>
        </p:nvSpPr>
        <p:spPr/>
        <p:txBody>
          <a:bodyPr/>
          <a:p>
            <a:pPr/>
            <a:r>
              <a:rPr lang="zh-CN"/>
              <a:t>单击此处编辑母版标题样式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p="http://schemas.openxmlformats.org/presentationml/2006/main">
  <p:cSld name="空白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p="http://schemas.openxmlformats.org/presentationml/2006/main">
  <p:cSld name="内容与标题"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标题 1"/>
          <p:cNvSpPr/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pPr/>
            <a:r>
              <a:rPr lang="zh-CN"/>
              <a:t>单击此处编辑母版标题样式</a:t>
            </a:r>
            <a:endParaRPr/>
          </a:p>
        </p:txBody>
      </p:sp>
      <p:sp>
        <p:nvSpPr>
          <p:cNvPr id="28" name="内容占位符 2"/>
          <p:cNvSpPr/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/>
              <a:t>单击此处编辑母版文本样式</a:t>
            </a:r>
            <a:endParaRPr/>
          </a:p>
          <a:p>
            <a:pPr lvl="1"/>
            <a:r>
              <a:rPr lang="zh-CN"/>
              <a:t>二级</a:t>
            </a:r>
            <a:endParaRPr/>
          </a:p>
          <a:p>
            <a:pPr lvl="2"/>
            <a:r>
              <a:rPr lang="zh-CN"/>
              <a:t>三级</a:t>
            </a:r>
            <a:endParaRPr/>
          </a:p>
          <a:p>
            <a:pPr lvl="3"/>
            <a:r>
              <a:rPr lang="zh-CN"/>
              <a:t>四级</a:t>
            </a:r>
            <a:endParaRPr/>
          </a:p>
          <a:p>
            <a:pPr lvl="4"/>
            <a:r>
              <a:rPr lang="zh-CN"/>
              <a:t>五级</a:t>
            </a:r>
            <a:endParaRPr/>
          </a:p>
        </p:txBody>
      </p:sp>
      <p:sp>
        <p:nvSpPr>
          <p:cNvPr id="29" name="文本占位符 3"/>
          <p:cNvSpPr/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单击此处编辑母版文本样式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p="http://schemas.openxmlformats.org/presentationml/2006/main">
  <p:cSld name="图片与标题"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 1"/>
          <p:cNvSpPr/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pPr/>
            <a:r>
              <a:rPr lang="zh-CN"/>
              <a:t>单击此处编辑母版标题样式</a:t>
            </a:r>
            <a:endParaRPr/>
          </a:p>
        </p:txBody>
      </p:sp>
      <p:sp>
        <p:nvSpPr>
          <p:cNvPr id="32" name="图片占位符 2"/>
          <p:cNvSpPr/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pPr/>
            <a:endParaRPr lang="zh-CN"/>
          </a:p>
        </p:txBody>
      </p:sp>
      <p:sp>
        <p:nvSpPr>
          <p:cNvPr id="33" name="文本占位符 3"/>
          <p:cNvSpPr/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单击此处编辑母版文本样式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7" Type="http://schemas.openxmlformats.org/officeDocument/2006/relationships/slideLayout" Target="../slideLayouts/slideLayout8.xml" /><Relationship Id="rId6" Type="http://schemas.openxmlformats.org/officeDocument/2006/relationships/slideLayout" Target="../slideLayouts/slideLayout7.xml" /><Relationship Id="rId9" Type="http://schemas.openxmlformats.org/officeDocument/2006/relationships/slideLayout" Target="../slideLayouts/slideLayout10.xml" /><Relationship Id="rId5" Type="http://schemas.openxmlformats.org/officeDocument/2006/relationships/slideLayout" Target="../slideLayouts/slideLayout6.xml" /><Relationship Id="rId2" Type="http://schemas.openxmlformats.org/officeDocument/2006/relationships/slideLayout" Target="../slideLayouts/slideLayout3.xml" /><Relationship Id="rId0" Type="http://schemas.openxmlformats.org/officeDocument/2006/relationships/slideLayout" Target="../slideLayouts/slideLayout1.xml" /><Relationship Id="rId4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1.xml" /><Relationship Id="rId11" Type="http://schemas.openxmlformats.org/officeDocument/2006/relationships/theme" Target="../theme/theme1.xml" /><Relationship Id="rId8" Type="http://schemas.openxmlformats.org/officeDocument/2006/relationships/slideLayout" Target="../slideLayouts/slideLayout9.xml" /><Relationship Id="rId1" Type="http://schemas.openxmlformats.org/officeDocument/2006/relationships/slideLayout" Target="../slideLayouts/slideLayout2.xml" /><Relationship Id="rId3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 name="60086"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/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vert="horz" lIns="91440" tIns="45720" rIns="91440" bIns="45720" anchor="ctr">
            <a:normAutofit/>
          </a:bodyPr>
          <a:p>
            <a:pPr/>
            <a:r>
              <a:rPr lang="zh-CN"/>
              <a:t>单击此处编辑母版标题样式</a:t>
            </a:r>
            <a:endParaRPr/>
          </a:p>
        </p:txBody>
      </p:sp>
      <p:sp>
        <p:nvSpPr>
          <p:cNvPr id="3" name="文本占位符 2"/>
          <p:cNvSpPr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vert="horz" lIns="91440" tIns="45720" rIns="91440" bIns="45720">
            <a:normAutofit/>
          </a:bodyPr>
          <a:p>
            <a:pPr lvl="0"/>
            <a:r>
              <a:rPr lang="zh-CN"/>
              <a:t>单击此处编辑母版文本样式</a:t>
            </a:r>
            <a:endParaRPr/>
          </a:p>
          <a:p>
            <a:pPr lvl="1"/>
            <a:r>
              <a:rPr lang="zh-CN"/>
              <a:t>二级</a:t>
            </a:r>
            <a:endParaRPr/>
          </a:p>
          <a:p>
            <a:pPr lvl="2"/>
            <a:r>
              <a:rPr lang="zh-CN"/>
              <a:t>三级</a:t>
            </a:r>
            <a:endParaRPr/>
          </a:p>
          <a:p>
            <a:pPr lvl="3"/>
            <a:r>
              <a:rPr lang="zh-CN"/>
              <a:t>四级</a:t>
            </a:r>
            <a:endParaRPr/>
          </a:p>
          <a:p>
            <a:pPr lvl="4"/>
            <a:r>
              <a:rPr lang="zh-CN"/>
              <a:t>五级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0"/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lvl="0" algn="l" defTabSz="914400">
        <a:lnSpc>
          <a:spcPct val="90000"/>
        </a:lnSpc>
        <a:spcBef>
          <a:spcPct val="1"/>
        </a:spcBef>
        <a:buNone/>
        <a:defRPr sz="4400" kern="1200">
          <a:solidFill>
            <a:schemeClr val="tx1"/>
          </a:solidFill>
          <a:latin typeface="等线 Light"/>
          <a:ea typeface="等线 Light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等线"/>
          <a:ea typeface="等线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等线"/>
          <a:ea typeface="等线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等线"/>
          <a:ea typeface="等线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等线"/>
          <a:ea typeface="等线"/>
        </a:defRPr>
      </a:lvl1pPr>
      <a:lvl2pPr marL="457200" lvl="1" algn="l" defTabSz="914400">
        <a:defRPr sz="1800" kern="1200">
          <a:solidFill>
            <a:schemeClr val="tx1"/>
          </a:solidFill>
          <a:latin typeface="等线"/>
          <a:ea typeface="等线"/>
        </a:defRPr>
      </a:lvl2pPr>
      <a:lvl3pPr marL="914400" lvl="2" algn="l" defTabSz="914400">
        <a:defRPr sz="1800" kern="1200">
          <a:solidFill>
            <a:schemeClr val="tx1"/>
          </a:solidFill>
          <a:latin typeface="等线"/>
          <a:ea typeface="等线"/>
        </a:defRPr>
      </a:lvl3pPr>
      <a:lvl4pPr marL="1371600" lvl="3" algn="l" defTabSz="914400">
        <a:defRPr sz="1800" kern="1200">
          <a:solidFill>
            <a:schemeClr val="tx1"/>
          </a:solidFill>
          <a:latin typeface="等线"/>
          <a:ea typeface="等线"/>
        </a:defRPr>
      </a:lvl4pPr>
      <a:lvl5pPr marL="1828800" lvl="4" algn="l" defTabSz="914400">
        <a:defRPr sz="1800" kern="1200">
          <a:solidFill>
            <a:schemeClr val="tx1"/>
          </a:solidFill>
          <a:latin typeface="等线"/>
          <a:ea typeface="等线"/>
        </a:defRPr>
      </a:lvl5pPr>
      <a:lvl6pPr marL="2286000" lvl="5" algn="l" defTabSz="914400">
        <a:defRPr sz="1800" kern="1200">
          <a:solidFill>
            <a:schemeClr val="tx1"/>
          </a:solidFill>
          <a:latin typeface="等线"/>
          <a:ea typeface="等线"/>
        </a:defRPr>
      </a:lvl6pPr>
      <a:lvl7pPr marL="2743200" lvl="6" algn="l" defTabSz="914400">
        <a:defRPr sz="1800" kern="1200">
          <a:solidFill>
            <a:schemeClr val="tx1"/>
          </a:solidFill>
          <a:latin typeface="等线"/>
          <a:ea typeface="等线"/>
        </a:defRPr>
      </a:lvl7pPr>
      <a:lvl8pPr marL="3200400" lvl="7" algn="l" defTabSz="914400">
        <a:defRPr sz="1800" kern="1200">
          <a:solidFill>
            <a:schemeClr val="tx1"/>
          </a:solidFill>
          <a:latin typeface="等线"/>
          <a:ea typeface="等线"/>
        </a:defRPr>
      </a:lvl8pPr>
      <a:lvl9pPr marL="3657600" lvl="8" algn="l" defTabSz="914400">
        <a:defRPr sz="1800" kern="1200">
          <a:solidFill>
            <a:schemeClr val="tx1"/>
          </a:solidFill>
          <a:latin typeface="等线"/>
          <a:ea typeface="等线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2" Type="http://schemas.openxmlformats.org/officeDocument/2006/relationships/image" Target="media/image2.pn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1.png" /></Relationships>
</file>

<file path=ppt/slides/_rels/slide10.xml.rels><?xml version="1.0" encoding="UTF-8" standalone="yes"?><Relationships xmlns="http://schemas.openxmlformats.org/package/2006/relationships"><Relationship Id="rId2" Type="http://schemas.openxmlformats.org/officeDocument/2006/relationships/image" Target="media/image2.pn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3.png" /></Relationships>
</file>

<file path=ppt/slides/_rels/slide11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7.xml" /></Relationships>
</file>

<file path=ppt/slides/_rels/slide12.xml.rels><?xml version="1.0" encoding="UTF-8" standalone="yes"?><Relationships xmlns="http://schemas.openxmlformats.org/package/2006/relationships"><Relationship Id="rId2" Type="http://schemas.openxmlformats.org/officeDocument/2006/relationships/image" Target="media/image2.pn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3.png" 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image" Target="media/image4.png" /><Relationship Id="rId0" Type="http://schemas.openxmlformats.org/officeDocument/2006/relationships/slideLayout" Target="../slideLayouts/slideLayout7.xml" /></Relationships>
</file>

<file path=ppt/slides/_rels/slide14.xml.rels><?xml version="1.0" encoding="UTF-8" standalone="yes"?><Relationships xmlns="http://schemas.openxmlformats.org/package/2006/relationships"><Relationship Id="rId2" Type="http://schemas.openxmlformats.org/officeDocument/2006/relationships/image" Target="media/image2.pn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4.png" /></Relationships>
</file>

<file path=ppt/slides/_rels/slide15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7.xml" /></Relationships>
</file>

<file path=ppt/slides/_rels/slide16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7.xml" /></Relationships>
</file>

<file path=ppt/slides/_rels/slide17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7.xml" 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image" Target="media/image2.png" /><Relationship Id="rId0" Type="http://schemas.openxmlformats.org/officeDocument/2006/relationships/slideLayout" Target="../slideLayouts/slideLayout7.xml" /></Relationships>
</file>

<file path=ppt/slides/_rels/slide2.xml.rels><?xml version="1.0" encoding="UTF-8" standalone="yes"?><Relationships xmlns="http://schemas.openxmlformats.org/package/2006/relationships"><Relationship Id="rId2" Type="http://schemas.openxmlformats.org/officeDocument/2006/relationships/image" Target="media/image2.pn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5.png" /></Relationships>
</file>

<file path=ppt/slides/_rels/slide3.xml.rels><?xml version="1.0" encoding="UTF-8" standalone="yes"?><Relationships xmlns="http://schemas.openxmlformats.org/package/2006/relationships"><Relationship Id="rId2" Type="http://schemas.openxmlformats.org/officeDocument/2006/relationships/image" Target="media/image2.pn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3.png" /></Relationships>
</file>

<file path=ppt/slides/_rels/slide4.xml.rels><?xml version="1.0" encoding="UTF-8" standalone="yes"?><Relationships xmlns="http://schemas.openxmlformats.org/package/2006/relationships"><Relationship Id="rId4" Type="http://schemas.openxmlformats.org/officeDocument/2006/relationships/image" Target="media/image9.png" /><Relationship Id="rId2" Type="http://schemas.openxmlformats.org/officeDocument/2006/relationships/image" Target="media/image7.png" /><Relationship Id="rId0" Type="http://schemas.openxmlformats.org/officeDocument/2006/relationships/slideLayout" Target="../slideLayouts/slideLayout7.xml" /><Relationship Id="rId3" Type="http://schemas.openxmlformats.org/officeDocument/2006/relationships/image" Target="media/image8.png" /><Relationship Id="rId1" Type="http://schemas.openxmlformats.org/officeDocument/2006/relationships/image" Target="media/image6.png" /></Relationships>
</file>

<file path=ppt/slides/_rels/slide5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7.xml" /></Relationships>
</file>

<file path=ppt/slides/_rels/slide6.xml.rels><?xml version="1.0" encoding="UTF-8" standalone="yes"?><Relationships xmlns="http://schemas.openxmlformats.org/package/2006/relationships"><Relationship Id="rId2" Type="http://schemas.openxmlformats.org/officeDocument/2006/relationships/image" Target="media/image2.pn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3.png" /></Relationships>
</file>

<file path=ppt/slides/_rels/slide7.xml.rels><?xml version="1.0" encoding="UTF-8" standalone="yes"?><Relationships xmlns="http://schemas.openxmlformats.org/package/2006/relationships"><Relationship Id="rId2" Type="http://schemas.openxmlformats.org/officeDocument/2006/relationships/image" Target="media/image11.pn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10.png" 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image" Target="media/image12.png" /><Relationship Id="rId0" Type="http://schemas.openxmlformats.org/officeDocument/2006/relationships/slideLayout" Target="../slideLayouts/slideLayout7.xml" /></Relationships>
</file>

<file path=ppt/slides/_rels/slide9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7.xml" /></Relationships>
</file>

<file path=ppt/slides/media/>
</file>

<file path=ppt/slides/media/image1.png>
</file>

<file path=ppt/slides/media/image10.png>
</file>

<file path=ppt/slides/media/image11.png>
</file>

<file path=ppt/slides/media/image12.png>
</file>

<file path=ppt/slides/media/image2.png>
</file>

<file path=ppt/slides/media/image3.png>
</file>

<file path=ppt/slides/media/image4.png>
</file>

<file path=ppt/slides/media/image5.png>
</file>

<file path=ppt/slides/media/image6.png>
</file>

<file path=ppt/slides/media/image7.png>
</file>

<file path=ppt/slides/media/image8.png>
</file>

<file path=ppt/slides/media/image9.png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3"/>
          <p:cNvSpPr/>
          <p:nvPr/>
        </p:nvSpPr>
        <p:spPr>
          <a:xfrm>
            <a:off x="0" y="-787078"/>
            <a:ext cx="12192000" cy="4282632"/>
          </a:xfrm>
          <a:custGeom>
            <a:rect l="l" t="t" r="r" b="b"/>
            <a:pathLst>
              <a:path w="12192000" h="4282632">
                <a:moveTo>
                  <a:pt x="0" y="0"/>
                </a:moveTo>
                <a:lnTo>
                  <a:pt x="12192000" y="0"/>
                </a:lnTo>
                <a:lnTo>
                  <a:pt x="12192000" y="4282632"/>
                </a:lnTo>
                <a:lnTo>
                  <a:pt x="0" y="4282632"/>
                </a:lnTo>
                <a:close/>
              </a:path>
            </a:pathLst>
          </a:custGeom>
          <a:blipFill rotWithShape="true">
            <a:blip r:embed="rId1"/>
            <a:stretch>
              <a:fillRect/>
            </a:stretch>
          </a:blipFill>
          <a:ln w="0" cap="flat" cmpd="sng">
            <a:solidFill>
              <a:schemeClr val="accent1">
                <a:shade val="50000"/>
              </a:schemeClr>
            </a:solidFill>
            <a:prstDash val="solid"/>
            <a:miter lim="800000"/>
          </a:ln>
        </p:spPr>
        <p:txBody>
          <a:bodyPr anchor="ctr"/>
          <a:p>
            <a:pPr algn="ctr"/>
            <a:endParaRPr lang="zh-CN">
              <a:solidFill>
                <a:srgbClr val="FFFFFF"/>
              </a:solidFill>
              <a:ea typeface="Microsoft YaHei"/>
            </a:endParaRPr>
          </a:p>
        </p:txBody>
      </p:sp>
      <p:grpSp>
        <p:nvGrpSpPr>
          <p:cNvPr id="3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5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6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  <p:grpSp>
          <p:nvGrpSpPr>
            <p:cNvPr id="7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8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9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</p:grpSp>
      <p:sp>
        <p:nvSpPr>
          <p:cNvPr id="10" name="矩形 15"/>
          <p:cNvSpPr/>
          <p:nvPr/>
        </p:nvSpPr>
        <p:spPr>
          <a:xfrm>
            <a:off x="0" y="0"/>
            <a:ext cx="12192000" cy="4606724"/>
          </a:xfrm>
          <a:prstGeom prst="rect"/>
          <a:gradFill flip="none" rotWithShape="true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true"/>
          </a:gradFill>
          <a:ln w="12700" cap="flat" cmpd="sng">
            <a:noFill/>
            <a:prstDash val="solid"/>
            <a:miter lim="800000"/>
          </a:ln>
        </p:spPr>
        <p:txBody>
          <a:bodyPr anchor="ctr"/>
          <a:p>
            <a:pPr algn="ctr"/>
            <a:endParaRPr lang="zh-CN">
              <a:solidFill>
                <a:srgbClr val="FFFFFF"/>
              </a:solidFill>
              <a:ea typeface="Microsoft YaHei"/>
            </a:endParaRPr>
          </a:p>
        </p:txBody>
      </p:sp>
      <p:sp>
        <p:nvSpPr>
          <p:cNvPr id="11" name="矩形 14"/>
          <p:cNvSpPr/>
          <p:nvPr/>
        </p:nvSpPr>
        <p:spPr>
          <a:xfrm>
            <a:off x="0" y="3032567"/>
            <a:ext cx="12192000" cy="3825433"/>
          </a:xfrm>
          <a:prstGeom prst="rect"/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anchor="ctr"/>
          <a:p>
            <a:pPr algn="ctr"/>
            <a:endParaRPr lang="zh-CN">
              <a:ea typeface="Microsoft YaHei"/>
            </a:endParaRPr>
          </a:p>
        </p:txBody>
      </p:sp>
      <p:sp>
        <p:nvSpPr>
          <p:cNvPr id="12" name="文本框 16"/>
          <p:cNvSpPr txBox="true"/>
          <p:nvPr/>
        </p:nvSpPr>
        <p:spPr>
          <a:xfrm rot="0">
            <a:off x="1447863" y="4232941"/>
            <a:ext cx="9296400" cy="1107996"/>
          </a:xfrm>
          <a:prstGeom prst="rect"/>
          <a:noFill/>
        </p:spPr>
        <p:txBody>
          <a:bodyPr wrap="square">
            <a:normAutofit fontScale="100000"/>
          </a:bodyPr>
          <a:lstStyle/>
          <a:p>
            <a:pPr algn="ctr"/>
            <a:r>
              <a:rPr lang="zh-CN" sz="6000" spc="200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+mn-cs"/>
              </a:rPr>
              <a:t>猜拳游戏项目答辩</a:t>
            </a:r>
            <a:endParaRPr/>
          </a:p>
        </p:txBody>
      </p:sp>
      <p:sp>
        <p:nvSpPr>
          <p:cNvPr id="13" name="任意多边形: 形状 24"/>
          <p:cNvSpPr/>
          <p:nvPr/>
        </p:nvSpPr>
        <p:spPr>
          <a:xfrm>
            <a:off x="3375661" y="3788646"/>
            <a:ext cx="5450838" cy="233898"/>
          </a:xfrm>
          <a:custGeom>
            <a:rect l="l" t="t" r="r" b="b"/>
            <a:pathLst>
              <a:path w="5450838" h="233898">
                <a:moveTo>
                  <a:pt x="0" y="0"/>
                </a:moveTo>
                <a:lnTo>
                  <a:pt x="5450838" y="0"/>
                </a:lnTo>
                <a:lnTo>
                  <a:pt x="5450838" y="233898"/>
                </a:lnTo>
                <a:lnTo>
                  <a:pt x="5389645" y="233898"/>
                </a:lnTo>
                <a:lnTo>
                  <a:pt x="5389645" y="61193"/>
                </a:lnTo>
                <a:lnTo>
                  <a:pt x="61193" y="61193"/>
                </a:lnTo>
                <a:lnTo>
                  <a:pt x="61193" y="233898"/>
                </a:lnTo>
                <a:lnTo>
                  <a:pt x="0" y="233898"/>
                </a:lnTo>
                <a:close/>
              </a:path>
            </a:pathLst>
          </a:custGeom>
          <a:solidFill>
            <a:schemeClr val="bg1"/>
          </a:solidFill>
          <a:ln w="12700">
            <a:noFill/>
            <a:prstDash val="solid"/>
            <a:miter lim="800000"/>
          </a:ln>
        </p:spPr>
        <p:txBody>
          <a:bodyPr wrap="square" anchor="ctr">
            <a:noAutofit/>
          </a:bodyPr>
          <a:p>
            <a:pPr algn="ctr"/>
            <a:endParaRPr lang="zh-CN">
              <a:solidFill>
                <a:srgbClr val="000000"/>
              </a:solidFill>
              <a:ea typeface="Microsoft YaHei"/>
            </a:endParaRPr>
          </a:p>
        </p:txBody>
      </p:sp>
      <p:sp>
        <p:nvSpPr>
          <p:cNvPr id="14" name="任意多边形: 形状 26"/>
          <p:cNvSpPr/>
          <p:nvPr/>
        </p:nvSpPr>
        <p:spPr>
          <a:xfrm>
            <a:off x="3375661" y="5636773"/>
            <a:ext cx="5450838" cy="346780"/>
          </a:xfrm>
          <a:custGeom>
            <a:rect l="l" t="t" r="r" b="b"/>
            <a:pathLst>
              <a:path w="5450838" h="346780">
                <a:moveTo>
                  <a:pt x="0" y="0"/>
                </a:moveTo>
                <a:lnTo>
                  <a:pt x="61193" y="0"/>
                </a:lnTo>
                <a:lnTo>
                  <a:pt x="61193" y="285587"/>
                </a:lnTo>
                <a:lnTo>
                  <a:pt x="5389645" y="285587"/>
                </a:lnTo>
                <a:lnTo>
                  <a:pt x="5389645" y="0"/>
                </a:lnTo>
                <a:lnTo>
                  <a:pt x="5450838" y="0"/>
                </a:lnTo>
                <a:lnTo>
                  <a:pt x="5450838" y="346780"/>
                </a:lnTo>
                <a:lnTo>
                  <a:pt x="0" y="346780"/>
                </a:lnTo>
                <a:close/>
              </a:path>
            </a:pathLst>
          </a:custGeom>
          <a:solidFill>
            <a:schemeClr val="bg1"/>
          </a:solidFill>
          <a:ln w="12700">
            <a:noFill/>
            <a:prstDash val="solid"/>
            <a:miter lim="800000"/>
          </a:ln>
        </p:spPr>
        <p:txBody>
          <a:bodyPr wrap="square" anchor="ctr">
            <a:noAutofit/>
          </a:bodyPr>
          <a:p>
            <a:pPr algn="ctr"/>
            <a:endParaRPr lang="zh-CN">
              <a:solidFill>
                <a:srgbClr val="000000"/>
              </a:solidFill>
              <a:ea typeface="Microsoft YaHei"/>
            </a:endParaRPr>
          </a:p>
        </p:txBody>
      </p:sp>
      <p:sp>
        <p:nvSpPr>
          <p:cNvPr id="15" name="文本框 20"/>
          <p:cNvSpPr txBox="true"/>
          <p:nvPr/>
        </p:nvSpPr>
        <p:spPr>
          <a:xfrm>
            <a:off x="4108113" y="5340937"/>
            <a:ext cx="3987800" cy="368300"/>
          </a:xfrm>
          <a:prstGeom prst="rect"/>
          <a:noFill/>
        </p:spPr>
        <p:txBody>
          <a:bodyPr wrap="square">
            <a:spAutoFit/>
          </a:bodyPr>
          <a:p>
            <a:pPr algn="ctr"/>
            <a:r>
              <a:rPr lang="en-US" spc="60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+mn-cs"/>
              </a:rPr>
              <a:t>C</a:t>
            </a:r>
            <a:r>
              <a:rPr lang="zh-CN" spc="60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+mn-cs"/>
              </a:rPr>
              <a:t>语言</a:t>
            </a:r>
            <a:r>
              <a:rPr lang="en-US" spc="60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+mn-cs"/>
              </a:rPr>
              <a:t> </a:t>
            </a:r>
            <a:r>
              <a:rPr lang="zh-CN" spc="600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+mn-cs"/>
              </a:rPr>
              <a:t>终于学到数组</a:t>
            </a:r>
            <a:endParaRPr/>
          </a:p>
        </p:txBody>
      </p:sp>
      <p:sp>
        <p:nvSpPr>
          <p:cNvPr id="16" name="文本框 21"/>
          <p:cNvSpPr txBox="true"/>
          <p:nvPr/>
        </p:nvSpPr>
        <p:spPr>
          <a:xfrm rot="0" flipH="false" flipV="false">
            <a:off x="5172973" y="6078324"/>
            <a:ext cx="2170351" cy="368299"/>
          </a:xfrm>
          <a:prstGeom prst="rect"/>
          <a:noFill/>
        </p:spPr>
        <p:txBody>
          <a:bodyPr wrap="square">
            <a:spAutoFit/>
          </a:bodyPr>
          <a:p>
            <a:pPr algn="ctr"/>
            <a:r>
              <a:rPr lang="zh-CN">
                <a:solidFill>
                  <a:srgbClr val="FFFFFF">
                    <a:alpha val="100000"/>
                  </a:srgbClr>
                </a:solidFill>
                <a:latin typeface="Microsoft YaHei"/>
                <a:ea typeface="Microsoft YaHei"/>
                <a:cs typeface="+mn-cs"/>
              </a:rPr>
              <a:t>主讲：小西瓜，衔鱼</a:t>
            </a:r>
            <a:endParaRPr/>
          </a:p>
        </p:txBody>
      </p:sp>
      <p:grpSp>
        <p:nvGrpSpPr>
          <p:cNvPr id="17" name="组合 31"/>
          <p:cNvGrpSpPr/>
          <p:nvPr/>
        </p:nvGrpSpPr>
        <p:grpSpPr>
          <a:xfrm>
            <a:off x="1178041" y="2522065"/>
            <a:ext cx="5446043" cy="1307569"/>
            <a:chOff x="51299" y="2201194"/>
            <a:chExt cx="6693772" cy="1607142"/>
          </a:xfrm>
        </p:grpSpPr>
        <p:sp>
          <p:nvSpPr>
            <p:cNvPr id="18" name="椭圆 27"/>
            <p:cNvSpPr/>
            <p:nvPr/>
          </p:nvSpPr>
          <p:spPr>
            <a:xfrm>
              <a:off x="5446928" y="2201194"/>
              <a:ext cx="1298144" cy="1298144"/>
            </a:xfrm>
            <a:prstGeom prst="ellipse"/>
            <a:solidFill>
              <a:schemeClr val="bg1"/>
            </a:solidFill>
            <a:ln w="76200">
              <a:solidFill>
                <a:schemeClr val="bg1"/>
              </a:solidFill>
            </a:ln>
          </p:spPr>
          <p:txBody>
            <a:bodyPr anchor="ctr"/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19" name="graduation-hat_2473"/>
            <p:cNvSpPr/>
            <p:nvPr/>
          </p:nvSpPr>
          <p:spPr>
            <a:xfrm rot="0">
              <a:off x="51300" y="3190338"/>
              <a:ext cx="663211" cy="618000"/>
            </a:xfrm>
            <a:custGeom>
              <a:rect l="l" t="t" r="r" b="b"/>
              <a:pathLst>
                <a:path w="663211" h="618000">
                  <a:moveTo>
                    <a:pt x="420057" y="573864"/>
                  </a:moveTo>
                  <a:lnTo>
                    <a:pt x="420057" y="595981"/>
                  </a:lnTo>
                  <a:lnTo>
                    <a:pt x="641062" y="595981"/>
                  </a:lnTo>
                  <a:lnTo>
                    <a:pt x="641062" y="573864"/>
                  </a:lnTo>
                  <a:lnTo>
                    <a:pt x="607935" y="573864"/>
                  </a:lnTo>
                  <a:close/>
                  <a:moveTo>
                    <a:pt x="22149" y="573864"/>
                  </a:moveTo>
                  <a:lnTo>
                    <a:pt x="22149" y="595981"/>
                  </a:lnTo>
                  <a:lnTo>
                    <a:pt x="243154" y="595981"/>
                  </a:lnTo>
                  <a:lnTo>
                    <a:pt x="243154" y="573864"/>
                  </a:lnTo>
                  <a:lnTo>
                    <a:pt x="55276" y="573864"/>
                  </a:lnTo>
                  <a:close/>
                  <a:moveTo>
                    <a:pt x="331519" y="452409"/>
                  </a:moveTo>
                  <a:cubicBezTo>
                    <a:pt x="343664" y="452409"/>
                    <a:pt x="353672" y="462401"/>
                    <a:pt x="353672" y="474526"/>
                  </a:cubicBezTo>
                  <a:lnTo>
                    <a:pt x="353672" y="618000"/>
                  </a:lnTo>
                  <a:lnTo>
                    <a:pt x="309463" y="618000"/>
                  </a:lnTo>
                  <a:lnTo>
                    <a:pt x="309463" y="474526"/>
                  </a:lnTo>
                  <a:cubicBezTo>
                    <a:pt x="309463" y="462401"/>
                    <a:pt x="319373" y="452409"/>
                    <a:pt x="331519" y="452409"/>
                  </a:cubicBezTo>
                  <a:close/>
                  <a:moveTo>
                    <a:pt x="497389" y="441473"/>
                  </a:moveTo>
                  <a:lnTo>
                    <a:pt x="519494" y="441473"/>
                  </a:lnTo>
                  <a:lnTo>
                    <a:pt x="519494" y="496618"/>
                  </a:lnTo>
                  <a:lnTo>
                    <a:pt x="497389" y="496618"/>
                  </a:lnTo>
                  <a:close/>
                  <a:moveTo>
                    <a:pt x="143641" y="441473"/>
                  </a:moveTo>
                  <a:lnTo>
                    <a:pt x="165823" y="441473"/>
                  </a:lnTo>
                  <a:lnTo>
                    <a:pt x="165823" y="496618"/>
                  </a:lnTo>
                  <a:lnTo>
                    <a:pt x="143641" y="496618"/>
                  </a:lnTo>
                  <a:close/>
                  <a:moveTo>
                    <a:pt x="486309" y="419340"/>
                  </a:moveTo>
                  <a:cubicBezTo>
                    <a:pt x="479703" y="419340"/>
                    <a:pt x="475235" y="423802"/>
                    <a:pt x="475235" y="430398"/>
                  </a:cubicBezTo>
                  <a:lnTo>
                    <a:pt x="475235" y="496650"/>
                  </a:lnTo>
                  <a:lnTo>
                    <a:pt x="464257" y="496650"/>
                  </a:lnTo>
                  <a:cubicBezTo>
                    <a:pt x="457555" y="496650"/>
                    <a:pt x="453183" y="501016"/>
                    <a:pt x="453183" y="507611"/>
                  </a:cubicBezTo>
                  <a:cubicBezTo>
                    <a:pt x="453183" y="514305"/>
                    <a:pt x="457555" y="518670"/>
                    <a:pt x="464257" y="518670"/>
                  </a:cubicBezTo>
                  <a:lnTo>
                    <a:pt x="486309" y="518670"/>
                  </a:lnTo>
                  <a:lnTo>
                    <a:pt x="530511" y="518670"/>
                  </a:lnTo>
                  <a:lnTo>
                    <a:pt x="552660" y="518670"/>
                  </a:lnTo>
                  <a:cubicBezTo>
                    <a:pt x="559265" y="518670"/>
                    <a:pt x="563735" y="514305"/>
                    <a:pt x="563735" y="507611"/>
                  </a:cubicBezTo>
                  <a:cubicBezTo>
                    <a:pt x="563735" y="501016"/>
                    <a:pt x="559265" y="496650"/>
                    <a:pt x="552660" y="496650"/>
                  </a:cubicBezTo>
                  <a:lnTo>
                    <a:pt x="541585" y="496650"/>
                  </a:lnTo>
                  <a:lnTo>
                    <a:pt x="541585" y="430398"/>
                  </a:lnTo>
                  <a:cubicBezTo>
                    <a:pt x="541585" y="423802"/>
                    <a:pt x="537213" y="419340"/>
                    <a:pt x="530511" y="419340"/>
                  </a:cubicBezTo>
                  <a:close/>
                  <a:moveTo>
                    <a:pt x="132603" y="419340"/>
                  </a:moveTo>
                  <a:cubicBezTo>
                    <a:pt x="125998" y="419340"/>
                    <a:pt x="121626" y="423802"/>
                    <a:pt x="121626" y="430398"/>
                  </a:cubicBezTo>
                  <a:lnTo>
                    <a:pt x="121626" y="496650"/>
                  </a:lnTo>
                  <a:lnTo>
                    <a:pt x="110551" y="496650"/>
                  </a:lnTo>
                  <a:cubicBezTo>
                    <a:pt x="103946" y="496650"/>
                    <a:pt x="99476" y="501016"/>
                    <a:pt x="99476" y="507611"/>
                  </a:cubicBezTo>
                  <a:cubicBezTo>
                    <a:pt x="99476" y="514305"/>
                    <a:pt x="103946" y="518670"/>
                    <a:pt x="110551" y="518670"/>
                  </a:cubicBezTo>
                  <a:lnTo>
                    <a:pt x="132603" y="518670"/>
                  </a:lnTo>
                  <a:lnTo>
                    <a:pt x="176805" y="518670"/>
                  </a:lnTo>
                  <a:lnTo>
                    <a:pt x="198954" y="518670"/>
                  </a:lnTo>
                  <a:cubicBezTo>
                    <a:pt x="205559" y="518670"/>
                    <a:pt x="210028" y="514305"/>
                    <a:pt x="210028" y="507611"/>
                  </a:cubicBezTo>
                  <a:cubicBezTo>
                    <a:pt x="210028" y="501016"/>
                    <a:pt x="205559" y="496650"/>
                    <a:pt x="198954" y="496650"/>
                  </a:cubicBezTo>
                  <a:lnTo>
                    <a:pt x="187879" y="496650"/>
                  </a:lnTo>
                  <a:lnTo>
                    <a:pt x="187879" y="430398"/>
                  </a:lnTo>
                  <a:cubicBezTo>
                    <a:pt x="187879" y="423802"/>
                    <a:pt x="183508" y="419340"/>
                    <a:pt x="176805" y="419340"/>
                  </a:cubicBezTo>
                  <a:close/>
                  <a:moveTo>
                    <a:pt x="497389" y="308923"/>
                  </a:moveTo>
                  <a:lnTo>
                    <a:pt x="519494" y="308923"/>
                  </a:lnTo>
                  <a:lnTo>
                    <a:pt x="519494" y="364145"/>
                  </a:lnTo>
                  <a:lnTo>
                    <a:pt x="497389" y="364145"/>
                  </a:lnTo>
                  <a:close/>
                  <a:moveTo>
                    <a:pt x="320553" y="308923"/>
                  </a:moveTo>
                  <a:lnTo>
                    <a:pt x="342657" y="308923"/>
                  </a:lnTo>
                  <a:lnTo>
                    <a:pt x="342657" y="364145"/>
                  </a:lnTo>
                  <a:lnTo>
                    <a:pt x="320553" y="364145"/>
                  </a:lnTo>
                  <a:close/>
                  <a:moveTo>
                    <a:pt x="143641" y="308923"/>
                  </a:moveTo>
                  <a:lnTo>
                    <a:pt x="165823" y="308923"/>
                  </a:lnTo>
                  <a:lnTo>
                    <a:pt x="165823" y="364145"/>
                  </a:lnTo>
                  <a:lnTo>
                    <a:pt x="143641" y="364145"/>
                  </a:lnTo>
                  <a:close/>
                  <a:moveTo>
                    <a:pt x="486309" y="286932"/>
                  </a:moveTo>
                  <a:cubicBezTo>
                    <a:pt x="479703" y="286932"/>
                    <a:pt x="475235" y="291297"/>
                    <a:pt x="475235" y="297990"/>
                  </a:cubicBezTo>
                  <a:lnTo>
                    <a:pt x="475235" y="364145"/>
                  </a:lnTo>
                  <a:lnTo>
                    <a:pt x="464257" y="364145"/>
                  </a:lnTo>
                  <a:cubicBezTo>
                    <a:pt x="457555" y="364145"/>
                    <a:pt x="453183" y="368608"/>
                    <a:pt x="453183" y="375204"/>
                  </a:cubicBezTo>
                  <a:cubicBezTo>
                    <a:pt x="453183" y="381801"/>
                    <a:pt x="457555" y="386262"/>
                    <a:pt x="464257" y="386262"/>
                  </a:cubicBezTo>
                  <a:lnTo>
                    <a:pt x="486309" y="386262"/>
                  </a:lnTo>
                  <a:lnTo>
                    <a:pt x="530511" y="386262"/>
                  </a:lnTo>
                  <a:lnTo>
                    <a:pt x="552660" y="386262"/>
                  </a:lnTo>
                  <a:cubicBezTo>
                    <a:pt x="559265" y="386262"/>
                    <a:pt x="563735" y="381801"/>
                    <a:pt x="563735" y="375204"/>
                  </a:cubicBezTo>
                  <a:cubicBezTo>
                    <a:pt x="563735" y="368608"/>
                    <a:pt x="559265" y="364145"/>
                    <a:pt x="552660" y="364145"/>
                  </a:cubicBezTo>
                  <a:lnTo>
                    <a:pt x="541585" y="364145"/>
                  </a:lnTo>
                  <a:lnTo>
                    <a:pt x="541585" y="297990"/>
                  </a:lnTo>
                  <a:cubicBezTo>
                    <a:pt x="541585" y="291297"/>
                    <a:pt x="537213" y="286932"/>
                    <a:pt x="530511" y="286932"/>
                  </a:cubicBezTo>
                  <a:close/>
                  <a:moveTo>
                    <a:pt x="309505" y="286932"/>
                  </a:moveTo>
                  <a:cubicBezTo>
                    <a:pt x="302801" y="286932"/>
                    <a:pt x="298430" y="291297"/>
                    <a:pt x="298430" y="297990"/>
                  </a:cubicBezTo>
                  <a:lnTo>
                    <a:pt x="298430" y="364145"/>
                  </a:lnTo>
                  <a:lnTo>
                    <a:pt x="287356" y="364145"/>
                  </a:lnTo>
                  <a:cubicBezTo>
                    <a:pt x="280750" y="364145"/>
                    <a:pt x="276281" y="368608"/>
                    <a:pt x="276281" y="375204"/>
                  </a:cubicBezTo>
                  <a:cubicBezTo>
                    <a:pt x="276281" y="381801"/>
                    <a:pt x="280750" y="386262"/>
                    <a:pt x="287356" y="386262"/>
                  </a:cubicBezTo>
                  <a:lnTo>
                    <a:pt x="309505" y="386262"/>
                  </a:lnTo>
                  <a:lnTo>
                    <a:pt x="353706" y="386262"/>
                  </a:lnTo>
                  <a:lnTo>
                    <a:pt x="375758" y="386262"/>
                  </a:lnTo>
                  <a:cubicBezTo>
                    <a:pt x="382461" y="386262"/>
                    <a:pt x="386833" y="381801"/>
                    <a:pt x="386833" y="375204"/>
                  </a:cubicBezTo>
                  <a:cubicBezTo>
                    <a:pt x="386833" y="368608"/>
                    <a:pt x="382461" y="364145"/>
                    <a:pt x="375758" y="364145"/>
                  </a:cubicBezTo>
                  <a:lnTo>
                    <a:pt x="364781" y="364145"/>
                  </a:lnTo>
                  <a:lnTo>
                    <a:pt x="364781" y="297990"/>
                  </a:lnTo>
                  <a:cubicBezTo>
                    <a:pt x="364781" y="291297"/>
                    <a:pt x="360312" y="286932"/>
                    <a:pt x="353706" y="286932"/>
                  </a:cubicBezTo>
                  <a:close/>
                  <a:moveTo>
                    <a:pt x="132603" y="286932"/>
                  </a:moveTo>
                  <a:cubicBezTo>
                    <a:pt x="125998" y="286932"/>
                    <a:pt x="121626" y="291297"/>
                    <a:pt x="121626" y="297990"/>
                  </a:cubicBezTo>
                  <a:lnTo>
                    <a:pt x="121626" y="364145"/>
                  </a:lnTo>
                  <a:lnTo>
                    <a:pt x="110551" y="364145"/>
                  </a:lnTo>
                  <a:cubicBezTo>
                    <a:pt x="103946" y="364145"/>
                    <a:pt x="99476" y="368608"/>
                    <a:pt x="99476" y="375204"/>
                  </a:cubicBezTo>
                  <a:cubicBezTo>
                    <a:pt x="99476" y="381801"/>
                    <a:pt x="103946" y="386262"/>
                    <a:pt x="110551" y="386262"/>
                  </a:cubicBezTo>
                  <a:lnTo>
                    <a:pt x="132603" y="386262"/>
                  </a:lnTo>
                  <a:lnTo>
                    <a:pt x="176805" y="386262"/>
                  </a:lnTo>
                  <a:lnTo>
                    <a:pt x="198954" y="386262"/>
                  </a:lnTo>
                  <a:cubicBezTo>
                    <a:pt x="205559" y="386262"/>
                    <a:pt x="210028" y="381801"/>
                    <a:pt x="210028" y="375204"/>
                  </a:cubicBezTo>
                  <a:cubicBezTo>
                    <a:pt x="210028" y="369674"/>
                    <a:pt x="205559" y="364145"/>
                    <a:pt x="198954" y="364145"/>
                  </a:cubicBezTo>
                  <a:lnTo>
                    <a:pt x="187879" y="364145"/>
                  </a:lnTo>
                  <a:lnTo>
                    <a:pt x="187879" y="297990"/>
                  </a:lnTo>
                  <a:cubicBezTo>
                    <a:pt x="187879" y="291297"/>
                    <a:pt x="183508" y="286932"/>
                    <a:pt x="176805" y="286932"/>
                  </a:cubicBezTo>
                  <a:close/>
                  <a:moveTo>
                    <a:pt x="464257" y="209621"/>
                  </a:moveTo>
                  <a:lnTo>
                    <a:pt x="464257" y="231738"/>
                  </a:lnTo>
                  <a:lnTo>
                    <a:pt x="574711" y="231738"/>
                  </a:lnTo>
                  <a:lnTo>
                    <a:pt x="574711" y="209621"/>
                  </a:lnTo>
                  <a:close/>
                  <a:moveTo>
                    <a:pt x="88402" y="209621"/>
                  </a:moveTo>
                  <a:lnTo>
                    <a:pt x="88402" y="231738"/>
                  </a:lnTo>
                  <a:lnTo>
                    <a:pt x="198954" y="231738"/>
                  </a:lnTo>
                  <a:lnTo>
                    <a:pt x="198954" y="209621"/>
                  </a:lnTo>
                  <a:close/>
                  <a:moveTo>
                    <a:pt x="331557" y="0"/>
                  </a:moveTo>
                  <a:lnTo>
                    <a:pt x="420057" y="0"/>
                  </a:lnTo>
                  <a:cubicBezTo>
                    <a:pt x="426662" y="0"/>
                    <a:pt x="431033" y="4365"/>
                    <a:pt x="431033" y="10961"/>
                  </a:cubicBezTo>
                  <a:lnTo>
                    <a:pt x="431033" y="77214"/>
                  </a:lnTo>
                  <a:cubicBezTo>
                    <a:pt x="431033" y="83810"/>
                    <a:pt x="426662" y="88271"/>
                    <a:pt x="420057" y="88271"/>
                  </a:cubicBezTo>
                  <a:lnTo>
                    <a:pt x="342632" y="88271"/>
                  </a:lnTo>
                  <a:lnTo>
                    <a:pt x="342632" y="127946"/>
                  </a:lnTo>
                  <a:lnTo>
                    <a:pt x="416657" y="189833"/>
                  </a:lnTo>
                  <a:cubicBezTo>
                    <a:pt x="418891" y="191967"/>
                    <a:pt x="420057" y="195266"/>
                    <a:pt x="420057" y="198660"/>
                  </a:cubicBezTo>
                  <a:lnTo>
                    <a:pt x="420057" y="231738"/>
                  </a:lnTo>
                  <a:lnTo>
                    <a:pt x="442108" y="231738"/>
                  </a:lnTo>
                  <a:lnTo>
                    <a:pt x="442108" y="198660"/>
                  </a:lnTo>
                  <a:cubicBezTo>
                    <a:pt x="442108" y="191967"/>
                    <a:pt x="446577" y="187602"/>
                    <a:pt x="453183" y="187602"/>
                  </a:cubicBezTo>
                  <a:lnTo>
                    <a:pt x="585786" y="187602"/>
                  </a:lnTo>
                  <a:cubicBezTo>
                    <a:pt x="592392" y="187602"/>
                    <a:pt x="596860" y="191967"/>
                    <a:pt x="596860" y="198660"/>
                  </a:cubicBezTo>
                  <a:lnTo>
                    <a:pt x="596860" y="231738"/>
                  </a:lnTo>
                  <a:lnTo>
                    <a:pt x="607935" y="231738"/>
                  </a:lnTo>
                  <a:cubicBezTo>
                    <a:pt x="614541" y="231738"/>
                    <a:pt x="619010" y="236103"/>
                    <a:pt x="619010" y="242796"/>
                  </a:cubicBezTo>
                  <a:lnTo>
                    <a:pt x="619010" y="551748"/>
                  </a:lnTo>
                  <a:lnTo>
                    <a:pt x="652136" y="551748"/>
                  </a:lnTo>
                  <a:cubicBezTo>
                    <a:pt x="658743" y="551748"/>
                    <a:pt x="663211" y="557277"/>
                    <a:pt x="663211" y="562806"/>
                  </a:cubicBezTo>
                  <a:lnTo>
                    <a:pt x="663211" y="606941"/>
                  </a:lnTo>
                  <a:cubicBezTo>
                    <a:pt x="663211" y="613635"/>
                    <a:pt x="658743" y="618000"/>
                    <a:pt x="652136" y="618000"/>
                  </a:cubicBezTo>
                  <a:lnTo>
                    <a:pt x="408982" y="618000"/>
                  </a:lnTo>
                  <a:lnTo>
                    <a:pt x="375758" y="618000"/>
                  </a:lnTo>
                  <a:lnTo>
                    <a:pt x="375758" y="474534"/>
                  </a:lnTo>
                  <a:cubicBezTo>
                    <a:pt x="375758" y="450284"/>
                    <a:pt x="355940" y="430398"/>
                    <a:pt x="331557" y="430398"/>
                  </a:cubicBezTo>
                  <a:cubicBezTo>
                    <a:pt x="307271" y="430398"/>
                    <a:pt x="287356" y="450284"/>
                    <a:pt x="287356" y="474534"/>
                  </a:cubicBezTo>
                  <a:lnTo>
                    <a:pt x="287356" y="618000"/>
                  </a:lnTo>
                  <a:lnTo>
                    <a:pt x="254229" y="618000"/>
                  </a:lnTo>
                  <a:lnTo>
                    <a:pt x="11075" y="618000"/>
                  </a:lnTo>
                  <a:cubicBezTo>
                    <a:pt x="4468" y="618000"/>
                    <a:pt x="0" y="613635"/>
                    <a:pt x="0" y="606941"/>
                  </a:cubicBezTo>
                  <a:lnTo>
                    <a:pt x="0" y="562806"/>
                  </a:lnTo>
                  <a:cubicBezTo>
                    <a:pt x="0" y="556209"/>
                    <a:pt x="4468" y="551748"/>
                    <a:pt x="11075" y="551748"/>
                  </a:cubicBezTo>
                  <a:lnTo>
                    <a:pt x="44201" y="551748"/>
                  </a:lnTo>
                  <a:lnTo>
                    <a:pt x="44201" y="242796"/>
                  </a:lnTo>
                  <a:cubicBezTo>
                    <a:pt x="44201" y="236103"/>
                    <a:pt x="48670" y="231738"/>
                    <a:pt x="55276" y="231738"/>
                  </a:cubicBezTo>
                  <a:lnTo>
                    <a:pt x="66351" y="231738"/>
                  </a:lnTo>
                  <a:lnTo>
                    <a:pt x="66351" y="198660"/>
                  </a:lnTo>
                  <a:cubicBezTo>
                    <a:pt x="66351" y="191967"/>
                    <a:pt x="70722" y="187602"/>
                    <a:pt x="77327" y="187602"/>
                  </a:cubicBezTo>
                  <a:lnTo>
                    <a:pt x="210028" y="187602"/>
                  </a:lnTo>
                  <a:cubicBezTo>
                    <a:pt x="216634" y="187602"/>
                    <a:pt x="221103" y="191967"/>
                    <a:pt x="221103" y="198660"/>
                  </a:cubicBezTo>
                  <a:lnTo>
                    <a:pt x="221103" y="231738"/>
                  </a:lnTo>
                  <a:lnTo>
                    <a:pt x="243154" y="231738"/>
                  </a:lnTo>
                  <a:lnTo>
                    <a:pt x="243154" y="198660"/>
                  </a:lnTo>
                  <a:cubicBezTo>
                    <a:pt x="243154" y="195266"/>
                    <a:pt x="244223" y="191967"/>
                    <a:pt x="246457" y="189833"/>
                  </a:cubicBezTo>
                  <a:lnTo>
                    <a:pt x="320579" y="126878"/>
                  </a:lnTo>
                  <a:lnTo>
                    <a:pt x="320579" y="77214"/>
                  </a:lnTo>
                  <a:lnTo>
                    <a:pt x="320579" y="10961"/>
                  </a:lnTo>
                  <a:cubicBezTo>
                    <a:pt x="320579" y="4365"/>
                    <a:pt x="324951" y="0"/>
                    <a:pt x="331557" y="0"/>
                  </a:cubicBezTo>
                  <a:close/>
                </a:path>
              </a:pathLst>
            </a:custGeom>
            <a:gradFill>
              <a:gsLst>
                <a:gs pos="0">
                  <a:srgbClr val="A40000"/>
                </a:gs>
                <a:gs pos="100000">
                  <a:srgbClr val="C80000"/>
                </a:gs>
              </a:gsLst>
              <a:lin ang="2700000" scaled="false"/>
            </a:gradFill>
            <a:ln>
              <a:noFill/>
            </a:ln>
          </p:spPr>
          <p:txBody>
            <a:bodyPr vert="horz" wrap="square" lIns="91440" tIns="45720" rIns="91440" bIns="45720" numCol="1" spcCol="0" anchor="ctr" anchorCtr="false">
              <a:noAutofit/>
            </a:bodyPr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20" name="椭圆 30"/>
            <p:cNvSpPr/>
            <p:nvPr/>
          </p:nvSpPr>
          <p:spPr>
            <a:xfrm>
              <a:off x="5548040" y="2302306"/>
              <a:ext cx="1095921" cy="1095921"/>
            </a:xfrm>
            <a:prstGeom prst="ellipse"/>
            <a:noFill/>
            <a:ln w="9525">
              <a:solidFill>
                <a:srgbClr val="C80000"/>
              </a:solidFill>
            </a:ln>
          </p:spPr>
          <p:txBody>
            <a:bodyPr anchor="ctr"/>
            <a:p>
              <a:pPr algn="ctr"/>
              <a:endParaRPr lang="zh-CN">
                <a:ea typeface="Microsoft YaHei"/>
              </a:endParaRPr>
            </a:p>
          </p:txBody>
        </p:sp>
      </p:grpSp>
      <p:pic>
        <p:nvPicPr>
          <p:cNvPr id="21" name="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5526652" y="2483852"/>
            <a:ext cx="1097431" cy="1097431"/>
          </a:xfrm>
          <a:prstGeom prst="rect"/>
        </p:spPr>
      </p:pic>
    </p:spTree>
  </p:cSld>
  <p:clrMapOvr>
    <a:masterClrMapping/>
  </p:clrMapOvr>
  <p:timing>
    <p:tnLst>
      <p:par>
        <p:cTn dur="indefinite" restart="never" nodeType="tmRoot">
          <p:childTnLst>
            <p:seq concurrent="true" nextAc="seek">
              <p:cTn dur="indefinite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/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56"/>
          <p:cNvPicPr/>
          <p:nvPr/>
        </p:nvPicPr>
        <p:blipFill rotWithShape="true">
          <a:blip r:embed="rId1"/>
          <a:srcRect l="0" t="0" r="-640" b="5332"/>
          <a:stretch>
            <a:fillRect/>
          </a:stretch>
        </p:blipFill>
        <p:spPr>
          <a:xfrm rot="0" flipH="false" flipV="false">
            <a:off x="6350" y="-6351"/>
            <a:ext cx="6241456" cy="6871911"/>
          </a:xfrm>
          <a:custGeom>
            <a:rect l="l" t="t" r="r" b="b"/>
            <a:pathLst>
              <a:path w="6241456" h="7268901">
                <a:moveTo>
                  <a:pt x="0" y="0"/>
                </a:moveTo>
                <a:lnTo>
                  <a:pt x="6241456" y="0"/>
                </a:lnTo>
                <a:lnTo>
                  <a:pt x="6241456" y="7268901"/>
                </a:lnTo>
                <a:lnTo>
                  <a:pt x="0" y="7268901"/>
                </a:lnTo>
                <a:close/>
              </a:path>
            </a:pathLst>
          </a:custGeom>
        </p:spPr>
      </p:pic>
      <p:grpSp>
        <p:nvGrpSpPr>
          <p:cNvPr id="24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25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6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27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  <p:grpSp>
          <p:nvGrpSpPr>
            <p:cNvPr id="28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9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30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</p:grpSp>
      <p:sp>
        <p:nvSpPr>
          <p:cNvPr id="31" name="矩形 14"/>
          <p:cNvSpPr/>
          <p:nvPr/>
        </p:nvSpPr>
        <p:spPr>
          <a:xfrm>
            <a:off x="11856720" y="1"/>
            <a:ext cx="335280" cy="6858000"/>
          </a:xfrm>
          <a:prstGeom prst="rect"/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anchor="ctr"/>
          <a:p>
            <a:pPr algn="ctr"/>
            <a:endParaRPr lang="zh-CN">
              <a:ea typeface="Microsoft YaHei"/>
            </a:endParaRPr>
          </a:p>
        </p:txBody>
      </p:sp>
      <p:grpSp>
        <p:nvGrpSpPr>
          <p:cNvPr id="32" name="组合 23"/>
          <p:cNvGrpSpPr/>
          <p:nvPr/>
        </p:nvGrpSpPr>
        <p:grpSpPr>
          <a:xfrm>
            <a:off x="208838" y="308188"/>
            <a:ext cx="11975330" cy="640937"/>
            <a:chOff x="5446928" y="2201194"/>
            <a:chExt cx="24254650" cy="1298144"/>
          </a:xfrm>
        </p:grpSpPr>
        <p:sp>
          <p:nvSpPr>
            <p:cNvPr id="33" name="椭圆 25"/>
            <p:cNvSpPr/>
            <p:nvPr/>
          </p:nvSpPr>
          <p:spPr>
            <a:xfrm>
              <a:off x="5446928" y="2201194"/>
              <a:ext cx="1298144" cy="1298144"/>
            </a:xfrm>
            <a:prstGeom prst="ellipse"/>
            <a:solidFill>
              <a:schemeClr val="bg1"/>
            </a:solidFill>
            <a:ln w="76200">
              <a:solidFill>
                <a:schemeClr val="bg1"/>
              </a:solidFill>
            </a:ln>
          </p:spPr>
          <p:txBody>
            <a:bodyPr anchor="ctr"/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34" name="graduation-hat_2473"/>
            <p:cNvSpPr/>
            <p:nvPr/>
          </p:nvSpPr>
          <p:spPr>
            <a:xfrm rot="0">
              <a:off x="29038370" y="2780227"/>
              <a:ext cx="663211" cy="618000"/>
            </a:xfrm>
            <a:custGeom>
              <a:rect l="l" t="t" r="r" b="b"/>
              <a:pathLst>
                <a:path w="663211" h="618000">
                  <a:moveTo>
                    <a:pt x="420057" y="573864"/>
                  </a:moveTo>
                  <a:lnTo>
                    <a:pt x="420057" y="595981"/>
                  </a:lnTo>
                  <a:lnTo>
                    <a:pt x="641062" y="595981"/>
                  </a:lnTo>
                  <a:lnTo>
                    <a:pt x="641062" y="573864"/>
                  </a:lnTo>
                  <a:lnTo>
                    <a:pt x="607935" y="573864"/>
                  </a:lnTo>
                  <a:close/>
                  <a:moveTo>
                    <a:pt x="22149" y="573864"/>
                  </a:moveTo>
                  <a:lnTo>
                    <a:pt x="22149" y="595981"/>
                  </a:lnTo>
                  <a:lnTo>
                    <a:pt x="243154" y="595981"/>
                  </a:lnTo>
                  <a:lnTo>
                    <a:pt x="243154" y="573864"/>
                  </a:lnTo>
                  <a:lnTo>
                    <a:pt x="55276" y="573864"/>
                  </a:lnTo>
                  <a:close/>
                  <a:moveTo>
                    <a:pt x="331519" y="452409"/>
                  </a:moveTo>
                  <a:cubicBezTo>
                    <a:pt x="343664" y="452409"/>
                    <a:pt x="353672" y="462401"/>
                    <a:pt x="353672" y="474526"/>
                  </a:cubicBezTo>
                  <a:lnTo>
                    <a:pt x="353672" y="618000"/>
                  </a:lnTo>
                  <a:lnTo>
                    <a:pt x="309463" y="618000"/>
                  </a:lnTo>
                  <a:lnTo>
                    <a:pt x="309463" y="474526"/>
                  </a:lnTo>
                  <a:cubicBezTo>
                    <a:pt x="309463" y="462401"/>
                    <a:pt x="319373" y="452409"/>
                    <a:pt x="331519" y="452409"/>
                  </a:cubicBezTo>
                  <a:close/>
                  <a:moveTo>
                    <a:pt x="497389" y="441473"/>
                  </a:moveTo>
                  <a:lnTo>
                    <a:pt x="519494" y="441473"/>
                  </a:lnTo>
                  <a:lnTo>
                    <a:pt x="519494" y="496618"/>
                  </a:lnTo>
                  <a:lnTo>
                    <a:pt x="497389" y="496618"/>
                  </a:lnTo>
                  <a:close/>
                  <a:moveTo>
                    <a:pt x="143641" y="441473"/>
                  </a:moveTo>
                  <a:lnTo>
                    <a:pt x="165823" y="441473"/>
                  </a:lnTo>
                  <a:lnTo>
                    <a:pt x="165823" y="496618"/>
                  </a:lnTo>
                  <a:lnTo>
                    <a:pt x="143641" y="496618"/>
                  </a:lnTo>
                  <a:close/>
                  <a:moveTo>
                    <a:pt x="486309" y="419340"/>
                  </a:moveTo>
                  <a:cubicBezTo>
                    <a:pt x="479703" y="419340"/>
                    <a:pt x="475235" y="423802"/>
                    <a:pt x="475235" y="430398"/>
                  </a:cubicBezTo>
                  <a:lnTo>
                    <a:pt x="475235" y="496650"/>
                  </a:lnTo>
                  <a:lnTo>
                    <a:pt x="464257" y="496650"/>
                  </a:lnTo>
                  <a:cubicBezTo>
                    <a:pt x="457555" y="496650"/>
                    <a:pt x="453183" y="501016"/>
                    <a:pt x="453183" y="507611"/>
                  </a:cubicBezTo>
                  <a:cubicBezTo>
                    <a:pt x="453183" y="514305"/>
                    <a:pt x="457555" y="518670"/>
                    <a:pt x="464257" y="518670"/>
                  </a:cubicBezTo>
                  <a:lnTo>
                    <a:pt x="486309" y="518670"/>
                  </a:lnTo>
                  <a:lnTo>
                    <a:pt x="530511" y="518670"/>
                  </a:lnTo>
                  <a:lnTo>
                    <a:pt x="552660" y="518670"/>
                  </a:lnTo>
                  <a:cubicBezTo>
                    <a:pt x="559265" y="518670"/>
                    <a:pt x="563735" y="514305"/>
                    <a:pt x="563735" y="507611"/>
                  </a:cubicBezTo>
                  <a:cubicBezTo>
                    <a:pt x="563735" y="501016"/>
                    <a:pt x="559265" y="496650"/>
                    <a:pt x="552660" y="496650"/>
                  </a:cubicBezTo>
                  <a:lnTo>
                    <a:pt x="541585" y="496650"/>
                  </a:lnTo>
                  <a:lnTo>
                    <a:pt x="541585" y="430398"/>
                  </a:lnTo>
                  <a:cubicBezTo>
                    <a:pt x="541585" y="423802"/>
                    <a:pt x="537213" y="419340"/>
                    <a:pt x="530511" y="419340"/>
                  </a:cubicBezTo>
                  <a:close/>
                  <a:moveTo>
                    <a:pt x="132603" y="419340"/>
                  </a:moveTo>
                  <a:cubicBezTo>
                    <a:pt x="125998" y="419340"/>
                    <a:pt x="121626" y="423802"/>
                    <a:pt x="121626" y="430398"/>
                  </a:cubicBezTo>
                  <a:lnTo>
                    <a:pt x="121626" y="496650"/>
                  </a:lnTo>
                  <a:lnTo>
                    <a:pt x="110551" y="496650"/>
                  </a:lnTo>
                  <a:cubicBezTo>
                    <a:pt x="103946" y="496650"/>
                    <a:pt x="99476" y="501016"/>
                    <a:pt x="99476" y="507611"/>
                  </a:cubicBezTo>
                  <a:cubicBezTo>
                    <a:pt x="99476" y="514305"/>
                    <a:pt x="103946" y="518670"/>
                    <a:pt x="110551" y="518670"/>
                  </a:cubicBezTo>
                  <a:lnTo>
                    <a:pt x="132603" y="518670"/>
                  </a:lnTo>
                  <a:lnTo>
                    <a:pt x="176805" y="518670"/>
                  </a:lnTo>
                  <a:lnTo>
                    <a:pt x="198954" y="518670"/>
                  </a:lnTo>
                  <a:cubicBezTo>
                    <a:pt x="205559" y="518670"/>
                    <a:pt x="210028" y="514305"/>
                    <a:pt x="210028" y="507611"/>
                  </a:cubicBezTo>
                  <a:cubicBezTo>
                    <a:pt x="210028" y="501016"/>
                    <a:pt x="205559" y="496650"/>
                    <a:pt x="198954" y="496650"/>
                  </a:cubicBezTo>
                  <a:lnTo>
                    <a:pt x="187879" y="496650"/>
                  </a:lnTo>
                  <a:lnTo>
                    <a:pt x="187879" y="430398"/>
                  </a:lnTo>
                  <a:cubicBezTo>
                    <a:pt x="187879" y="423802"/>
                    <a:pt x="183508" y="419340"/>
                    <a:pt x="176805" y="419340"/>
                  </a:cubicBezTo>
                  <a:close/>
                  <a:moveTo>
                    <a:pt x="497389" y="308923"/>
                  </a:moveTo>
                  <a:lnTo>
                    <a:pt x="519494" y="308923"/>
                  </a:lnTo>
                  <a:lnTo>
                    <a:pt x="519494" y="364145"/>
                  </a:lnTo>
                  <a:lnTo>
                    <a:pt x="497389" y="364145"/>
                  </a:lnTo>
                  <a:close/>
                  <a:moveTo>
                    <a:pt x="320553" y="308923"/>
                  </a:moveTo>
                  <a:lnTo>
                    <a:pt x="342657" y="308923"/>
                  </a:lnTo>
                  <a:lnTo>
                    <a:pt x="342657" y="364145"/>
                  </a:lnTo>
                  <a:lnTo>
                    <a:pt x="320553" y="364145"/>
                  </a:lnTo>
                  <a:close/>
                  <a:moveTo>
                    <a:pt x="143641" y="308923"/>
                  </a:moveTo>
                  <a:lnTo>
                    <a:pt x="165823" y="308923"/>
                  </a:lnTo>
                  <a:lnTo>
                    <a:pt x="165823" y="364145"/>
                  </a:lnTo>
                  <a:lnTo>
                    <a:pt x="143641" y="364145"/>
                  </a:lnTo>
                  <a:close/>
                  <a:moveTo>
                    <a:pt x="486309" y="286932"/>
                  </a:moveTo>
                  <a:cubicBezTo>
                    <a:pt x="479703" y="286932"/>
                    <a:pt x="475235" y="291297"/>
                    <a:pt x="475235" y="297990"/>
                  </a:cubicBezTo>
                  <a:lnTo>
                    <a:pt x="475235" y="364145"/>
                  </a:lnTo>
                  <a:lnTo>
                    <a:pt x="464257" y="364145"/>
                  </a:lnTo>
                  <a:cubicBezTo>
                    <a:pt x="457555" y="364145"/>
                    <a:pt x="453183" y="368608"/>
                    <a:pt x="453183" y="375204"/>
                  </a:cubicBezTo>
                  <a:cubicBezTo>
                    <a:pt x="453183" y="381801"/>
                    <a:pt x="457555" y="386262"/>
                    <a:pt x="464257" y="386262"/>
                  </a:cubicBezTo>
                  <a:lnTo>
                    <a:pt x="486309" y="386262"/>
                  </a:lnTo>
                  <a:lnTo>
                    <a:pt x="530511" y="386262"/>
                  </a:lnTo>
                  <a:lnTo>
                    <a:pt x="552660" y="386262"/>
                  </a:lnTo>
                  <a:cubicBezTo>
                    <a:pt x="559265" y="386262"/>
                    <a:pt x="563735" y="381801"/>
                    <a:pt x="563735" y="375204"/>
                  </a:cubicBezTo>
                  <a:cubicBezTo>
                    <a:pt x="563735" y="368608"/>
                    <a:pt x="559265" y="364145"/>
                    <a:pt x="552660" y="364145"/>
                  </a:cubicBezTo>
                  <a:lnTo>
                    <a:pt x="541585" y="364145"/>
                  </a:lnTo>
                  <a:lnTo>
                    <a:pt x="541585" y="297990"/>
                  </a:lnTo>
                  <a:cubicBezTo>
                    <a:pt x="541585" y="291297"/>
                    <a:pt x="537213" y="286932"/>
                    <a:pt x="530511" y="286932"/>
                  </a:cubicBezTo>
                  <a:close/>
                  <a:moveTo>
                    <a:pt x="309505" y="286932"/>
                  </a:moveTo>
                  <a:cubicBezTo>
                    <a:pt x="302801" y="286932"/>
                    <a:pt x="298430" y="291297"/>
                    <a:pt x="298430" y="297990"/>
                  </a:cubicBezTo>
                  <a:lnTo>
                    <a:pt x="298430" y="364145"/>
                  </a:lnTo>
                  <a:lnTo>
                    <a:pt x="287356" y="364145"/>
                  </a:lnTo>
                  <a:cubicBezTo>
                    <a:pt x="280750" y="364145"/>
                    <a:pt x="276281" y="368608"/>
                    <a:pt x="276281" y="375204"/>
                  </a:cubicBezTo>
                  <a:cubicBezTo>
                    <a:pt x="276281" y="381801"/>
                    <a:pt x="280750" y="386262"/>
                    <a:pt x="287356" y="386262"/>
                  </a:cubicBezTo>
                  <a:lnTo>
                    <a:pt x="309505" y="386262"/>
                  </a:lnTo>
                  <a:lnTo>
                    <a:pt x="353706" y="386262"/>
                  </a:lnTo>
                  <a:lnTo>
                    <a:pt x="375758" y="386262"/>
                  </a:lnTo>
                  <a:cubicBezTo>
                    <a:pt x="382461" y="386262"/>
                    <a:pt x="386833" y="381801"/>
                    <a:pt x="386833" y="375204"/>
                  </a:cubicBezTo>
                  <a:cubicBezTo>
                    <a:pt x="386833" y="368608"/>
                    <a:pt x="382461" y="364145"/>
                    <a:pt x="375758" y="364145"/>
                  </a:cubicBezTo>
                  <a:lnTo>
                    <a:pt x="364781" y="364145"/>
                  </a:lnTo>
                  <a:lnTo>
                    <a:pt x="364781" y="297990"/>
                  </a:lnTo>
                  <a:cubicBezTo>
                    <a:pt x="364781" y="291297"/>
                    <a:pt x="360312" y="286932"/>
                    <a:pt x="353706" y="286932"/>
                  </a:cubicBezTo>
                  <a:close/>
                  <a:moveTo>
                    <a:pt x="132603" y="286932"/>
                  </a:moveTo>
                  <a:cubicBezTo>
                    <a:pt x="125998" y="286932"/>
                    <a:pt x="121626" y="291297"/>
                    <a:pt x="121626" y="297990"/>
                  </a:cubicBezTo>
                  <a:lnTo>
                    <a:pt x="121626" y="364145"/>
                  </a:lnTo>
                  <a:lnTo>
                    <a:pt x="110551" y="364145"/>
                  </a:lnTo>
                  <a:cubicBezTo>
                    <a:pt x="103946" y="364145"/>
                    <a:pt x="99476" y="368608"/>
                    <a:pt x="99476" y="375204"/>
                  </a:cubicBezTo>
                  <a:cubicBezTo>
                    <a:pt x="99476" y="381801"/>
                    <a:pt x="103946" y="386262"/>
                    <a:pt x="110551" y="386262"/>
                  </a:cubicBezTo>
                  <a:lnTo>
                    <a:pt x="132603" y="386262"/>
                  </a:lnTo>
                  <a:lnTo>
                    <a:pt x="176805" y="386262"/>
                  </a:lnTo>
                  <a:lnTo>
                    <a:pt x="198954" y="386262"/>
                  </a:lnTo>
                  <a:cubicBezTo>
                    <a:pt x="205559" y="386262"/>
                    <a:pt x="210028" y="381801"/>
                    <a:pt x="210028" y="375204"/>
                  </a:cubicBezTo>
                  <a:cubicBezTo>
                    <a:pt x="210028" y="369674"/>
                    <a:pt x="205559" y="364145"/>
                    <a:pt x="198954" y="364145"/>
                  </a:cubicBezTo>
                  <a:lnTo>
                    <a:pt x="187879" y="364145"/>
                  </a:lnTo>
                  <a:lnTo>
                    <a:pt x="187879" y="297990"/>
                  </a:lnTo>
                  <a:cubicBezTo>
                    <a:pt x="187879" y="291297"/>
                    <a:pt x="183508" y="286932"/>
                    <a:pt x="176805" y="286932"/>
                  </a:cubicBezTo>
                  <a:close/>
                  <a:moveTo>
                    <a:pt x="464257" y="209621"/>
                  </a:moveTo>
                  <a:lnTo>
                    <a:pt x="464257" y="231738"/>
                  </a:lnTo>
                  <a:lnTo>
                    <a:pt x="574711" y="231738"/>
                  </a:lnTo>
                  <a:lnTo>
                    <a:pt x="574711" y="209621"/>
                  </a:lnTo>
                  <a:close/>
                  <a:moveTo>
                    <a:pt x="88402" y="209621"/>
                  </a:moveTo>
                  <a:lnTo>
                    <a:pt x="88402" y="231738"/>
                  </a:lnTo>
                  <a:lnTo>
                    <a:pt x="198954" y="231738"/>
                  </a:lnTo>
                  <a:lnTo>
                    <a:pt x="198954" y="209621"/>
                  </a:lnTo>
                  <a:close/>
                  <a:moveTo>
                    <a:pt x="331557" y="0"/>
                  </a:moveTo>
                  <a:lnTo>
                    <a:pt x="420057" y="0"/>
                  </a:lnTo>
                  <a:cubicBezTo>
                    <a:pt x="426662" y="0"/>
                    <a:pt x="431033" y="4365"/>
                    <a:pt x="431033" y="10961"/>
                  </a:cubicBezTo>
                  <a:lnTo>
                    <a:pt x="431033" y="77214"/>
                  </a:lnTo>
                  <a:cubicBezTo>
                    <a:pt x="431033" y="83810"/>
                    <a:pt x="426662" y="88271"/>
                    <a:pt x="420057" y="88271"/>
                  </a:cubicBezTo>
                  <a:lnTo>
                    <a:pt x="342632" y="88271"/>
                  </a:lnTo>
                  <a:lnTo>
                    <a:pt x="342632" y="127946"/>
                  </a:lnTo>
                  <a:lnTo>
                    <a:pt x="416657" y="189833"/>
                  </a:lnTo>
                  <a:cubicBezTo>
                    <a:pt x="418891" y="191967"/>
                    <a:pt x="420057" y="195266"/>
                    <a:pt x="420057" y="198660"/>
                  </a:cubicBezTo>
                  <a:lnTo>
                    <a:pt x="420057" y="231738"/>
                  </a:lnTo>
                  <a:lnTo>
                    <a:pt x="442108" y="231738"/>
                  </a:lnTo>
                  <a:lnTo>
                    <a:pt x="442108" y="198660"/>
                  </a:lnTo>
                  <a:cubicBezTo>
                    <a:pt x="442108" y="191967"/>
                    <a:pt x="446577" y="187602"/>
                    <a:pt x="453183" y="187602"/>
                  </a:cubicBezTo>
                  <a:lnTo>
                    <a:pt x="585786" y="187602"/>
                  </a:lnTo>
                  <a:cubicBezTo>
                    <a:pt x="592392" y="187602"/>
                    <a:pt x="596860" y="191967"/>
                    <a:pt x="596860" y="198660"/>
                  </a:cubicBezTo>
                  <a:lnTo>
                    <a:pt x="596860" y="231738"/>
                  </a:lnTo>
                  <a:lnTo>
                    <a:pt x="607935" y="231738"/>
                  </a:lnTo>
                  <a:cubicBezTo>
                    <a:pt x="614541" y="231738"/>
                    <a:pt x="619010" y="236103"/>
                    <a:pt x="619010" y="242796"/>
                  </a:cubicBezTo>
                  <a:lnTo>
                    <a:pt x="619010" y="551748"/>
                  </a:lnTo>
                  <a:lnTo>
                    <a:pt x="652136" y="551748"/>
                  </a:lnTo>
                  <a:cubicBezTo>
                    <a:pt x="658743" y="551748"/>
                    <a:pt x="663211" y="557277"/>
                    <a:pt x="663211" y="562806"/>
                  </a:cubicBezTo>
                  <a:lnTo>
                    <a:pt x="663211" y="606941"/>
                  </a:lnTo>
                  <a:cubicBezTo>
                    <a:pt x="663211" y="613635"/>
                    <a:pt x="658743" y="618000"/>
                    <a:pt x="652136" y="618000"/>
                  </a:cubicBezTo>
                  <a:lnTo>
                    <a:pt x="408982" y="618000"/>
                  </a:lnTo>
                  <a:lnTo>
                    <a:pt x="375758" y="618000"/>
                  </a:lnTo>
                  <a:lnTo>
                    <a:pt x="375758" y="474534"/>
                  </a:lnTo>
                  <a:cubicBezTo>
                    <a:pt x="375758" y="450284"/>
                    <a:pt x="355940" y="430398"/>
                    <a:pt x="331557" y="430398"/>
                  </a:cubicBezTo>
                  <a:cubicBezTo>
                    <a:pt x="307271" y="430398"/>
                    <a:pt x="287356" y="450284"/>
                    <a:pt x="287356" y="474534"/>
                  </a:cubicBezTo>
                  <a:lnTo>
                    <a:pt x="287356" y="618000"/>
                  </a:lnTo>
                  <a:lnTo>
                    <a:pt x="254229" y="618000"/>
                  </a:lnTo>
                  <a:lnTo>
                    <a:pt x="11075" y="618000"/>
                  </a:lnTo>
                  <a:cubicBezTo>
                    <a:pt x="4468" y="618000"/>
                    <a:pt x="0" y="613635"/>
                    <a:pt x="0" y="606941"/>
                  </a:cubicBezTo>
                  <a:lnTo>
                    <a:pt x="0" y="562806"/>
                  </a:lnTo>
                  <a:cubicBezTo>
                    <a:pt x="0" y="556209"/>
                    <a:pt x="4468" y="551748"/>
                    <a:pt x="11075" y="551748"/>
                  </a:cubicBezTo>
                  <a:lnTo>
                    <a:pt x="44201" y="551748"/>
                  </a:lnTo>
                  <a:lnTo>
                    <a:pt x="44201" y="242796"/>
                  </a:lnTo>
                  <a:cubicBezTo>
                    <a:pt x="44201" y="236103"/>
                    <a:pt x="48670" y="231738"/>
                    <a:pt x="55276" y="231738"/>
                  </a:cubicBezTo>
                  <a:lnTo>
                    <a:pt x="66351" y="231738"/>
                  </a:lnTo>
                  <a:lnTo>
                    <a:pt x="66351" y="198660"/>
                  </a:lnTo>
                  <a:cubicBezTo>
                    <a:pt x="66351" y="191967"/>
                    <a:pt x="70722" y="187602"/>
                    <a:pt x="77327" y="187602"/>
                  </a:cubicBezTo>
                  <a:lnTo>
                    <a:pt x="210028" y="187602"/>
                  </a:lnTo>
                  <a:cubicBezTo>
                    <a:pt x="216634" y="187602"/>
                    <a:pt x="221103" y="191967"/>
                    <a:pt x="221103" y="198660"/>
                  </a:cubicBezTo>
                  <a:lnTo>
                    <a:pt x="221103" y="231738"/>
                  </a:lnTo>
                  <a:lnTo>
                    <a:pt x="243154" y="231738"/>
                  </a:lnTo>
                  <a:lnTo>
                    <a:pt x="243154" y="198660"/>
                  </a:lnTo>
                  <a:cubicBezTo>
                    <a:pt x="243154" y="195266"/>
                    <a:pt x="244223" y="191967"/>
                    <a:pt x="246457" y="189833"/>
                  </a:cubicBezTo>
                  <a:lnTo>
                    <a:pt x="320579" y="126878"/>
                  </a:lnTo>
                  <a:lnTo>
                    <a:pt x="320579" y="77214"/>
                  </a:lnTo>
                  <a:lnTo>
                    <a:pt x="320579" y="10961"/>
                  </a:lnTo>
                  <a:cubicBezTo>
                    <a:pt x="320579" y="4365"/>
                    <a:pt x="324951" y="0"/>
                    <a:pt x="331557" y="0"/>
                  </a:cubicBezTo>
                  <a:close/>
                </a:path>
              </a:pathLst>
            </a:custGeom>
            <a:gradFill>
              <a:gsLst>
                <a:gs pos="0">
                  <a:srgbClr val="A40000"/>
                </a:gs>
                <a:gs pos="100000">
                  <a:srgbClr val="C80000"/>
                </a:gs>
              </a:gsLst>
              <a:lin ang="2700000" scaled="false"/>
            </a:gradFill>
            <a:ln>
              <a:noFill/>
            </a:ln>
          </p:spPr>
          <p:txBody>
            <a:bodyPr vert="horz" wrap="square" lIns="91440" tIns="45720" rIns="91440" bIns="45720" numCol="1" spcCol="0" anchor="ctr" anchorCtr="false">
              <a:noAutofit/>
            </a:bodyPr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35" name="椭圆 32"/>
            <p:cNvSpPr/>
            <p:nvPr/>
          </p:nvSpPr>
          <p:spPr>
            <a:xfrm>
              <a:off x="5548040" y="2302306"/>
              <a:ext cx="1095921" cy="1095921"/>
            </a:xfrm>
            <a:prstGeom prst="ellipse"/>
            <a:noFill/>
            <a:ln w="9525">
              <a:solidFill>
                <a:srgbClr val="C80000"/>
              </a:solidFill>
            </a:ln>
          </p:spPr>
          <p:txBody>
            <a:bodyPr anchor="ctr"/>
            <a:p>
              <a:pPr algn="ctr"/>
              <a:endParaRPr lang="zh-CN">
                <a:latin typeface="等线"/>
                <a:ea typeface="Microsoft YaHei"/>
                <a:cs typeface="+mn-cs"/>
              </a:endParaRPr>
            </a:p>
          </p:txBody>
        </p:sp>
      </p:grpSp>
      <p:grpSp>
        <p:nvGrpSpPr>
          <p:cNvPr id="36" name="组合 33"/>
          <p:cNvGrpSpPr/>
          <p:nvPr/>
        </p:nvGrpSpPr>
        <p:grpSpPr>
          <a:xfrm>
            <a:off x="6667793" y="2203368"/>
            <a:ext cx="2051052" cy="571324"/>
            <a:chOff x="1349993" y="2767288"/>
            <a:chExt cx="3376269" cy="940468"/>
          </a:xfrm>
        </p:grpSpPr>
        <p:grpSp>
          <p:nvGrpSpPr>
            <p:cNvPr id="37" name="组合 34"/>
            <p:cNvGrpSpPr/>
            <p:nvPr/>
          </p:nvGrpSpPr>
          <p:grpSpPr>
            <a:xfrm>
              <a:off x="1522317" y="2767288"/>
              <a:ext cx="3016362" cy="940469"/>
              <a:chOff x="3375661" y="2588009"/>
              <a:chExt cx="5450838" cy="1699512"/>
            </a:xfrm>
          </p:grpSpPr>
          <p:sp>
            <p:nvSpPr>
              <p:cNvPr id="38" name="任意多边形: 形状 36"/>
              <p:cNvSpPr/>
              <p:nvPr/>
            </p:nvSpPr>
            <p:spPr>
              <a:xfrm>
                <a:off x="3375661" y="2588009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5389645" y="688284"/>
                    </a:lnTo>
                    <a:lnTo>
                      <a:pt x="5389645" y="61193"/>
                    </a:lnTo>
                    <a:lnTo>
                      <a:pt x="61193" y="61193"/>
                    </a:lnTo>
                    <a:lnTo>
                      <a:pt x="61193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05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  <p:sp>
            <p:nvSpPr>
              <p:cNvPr id="39" name="任意多边形: 形状 37"/>
              <p:cNvSpPr/>
              <p:nvPr/>
            </p:nvSpPr>
            <p:spPr>
              <a:xfrm>
                <a:off x="3375661" y="3599237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61193" y="0"/>
                    </a:lnTo>
                    <a:lnTo>
                      <a:pt x="61193" y="627091"/>
                    </a:lnTo>
                    <a:lnTo>
                      <a:pt x="5389645" y="627091"/>
                    </a:lnTo>
                    <a:lnTo>
                      <a:pt x="5389645" y="0"/>
                    </a:ln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05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</p:grpSp>
        <p:sp>
          <p:nvSpPr>
            <p:cNvPr id="40" name="文本框 35"/>
            <p:cNvSpPr txBox="true"/>
            <p:nvPr/>
          </p:nvSpPr>
          <p:spPr>
            <a:xfrm>
              <a:off x="1349993" y="2930346"/>
              <a:ext cx="3376271" cy="648077"/>
            </a:xfrm>
            <a:prstGeom prst="rect"/>
            <a:noFill/>
          </p:spPr>
          <p:txBody>
            <a:bodyPr wrap="square">
              <a:spAutoFit/>
            </a:bodyPr>
            <a:p>
              <a:pPr algn="ctr"/>
              <a:r>
                <a:rPr lang="en-US" sz="2000" spc="300">
                  <a:solidFill>
                    <a:schemeClr val="tx1">
                      <a:alpha val="100000"/>
                    </a:schemeClr>
                  </a:solidFill>
                  <a:latin typeface="Microsoft YaHei"/>
                  <a:ea typeface="Microsoft YaHei"/>
                  <a:cs typeface="+mn-cs"/>
                </a:rPr>
                <a:t>Part-03</a:t>
              </a:r>
              <a:endParaRPr/>
            </a:p>
          </p:txBody>
        </p:sp>
      </p:grpSp>
      <p:sp>
        <p:nvSpPr>
          <p:cNvPr id="41" name="文本框 53"/>
          <p:cNvSpPr txBox="true"/>
          <p:nvPr/>
        </p:nvSpPr>
        <p:spPr>
          <a:xfrm>
            <a:off x="6660458" y="3088242"/>
            <a:ext cx="4624858" cy="1015663"/>
          </a:xfrm>
          <a:prstGeom prst="rect"/>
          <a:noFill/>
        </p:spPr>
        <p:txBody>
          <a:bodyPr wrap="square">
            <a:normAutofit fontScale="47500"/>
          </a:bodyPr>
          <a:lstStyle/>
          <a:p>
            <a:pPr algn="just"/>
            <a:r>
              <a:rPr lang="zh-CN" sz="6000" spc="2000">
                <a:solidFill>
                  <a:schemeClr val="tx1">
                    <a:alpha val="100000"/>
                  </a:schemeClr>
                </a:solidFill>
                <a:latin typeface="Microsoft YaHei"/>
                <a:ea typeface="Microsoft YaHei"/>
                <a:cs typeface="+mn-cs"/>
              </a:rPr>
              <a:t>团队与开发流程</a:t>
            </a:r>
            <a:endParaRPr/>
          </a:p>
        </p:txBody>
      </p:sp>
      <p:sp>
        <p:nvSpPr>
          <p:cNvPr id="42" name="矩形 9"/>
          <p:cNvSpPr/>
          <p:nvPr/>
        </p:nvSpPr>
        <p:spPr>
          <a:xfrm>
            <a:off x="6161903" y="2493336"/>
            <a:ext cx="95693" cy="1871329"/>
          </a:xfrm>
          <a:prstGeom prst="rect"/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anchor="ctr"/>
          <a:p>
            <a:pPr algn="ctr"/>
            <a:endParaRPr lang="zh-CN">
              <a:ea typeface="Microsoft YaHei"/>
            </a:endParaRPr>
          </a:p>
        </p:txBody>
      </p:sp>
      <p:sp>
        <p:nvSpPr>
          <p:cNvPr id="43" name="矩形 10"/>
          <p:cNvSpPr/>
          <p:nvPr/>
        </p:nvSpPr>
        <p:spPr>
          <a:xfrm>
            <a:off x="6686512" y="4194168"/>
            <a:ext cx="5070944" cy="894347"/>
          </a:xfrm>
          <a:prstGeom prst="rect"/>
        </p:spPr>
        <p:txBody>
          <a:bodyPr wrap="square">
            <a:noAutofit/>
          </a:bodyPr>
          <a:p>
            <a:pPr>
              <a:lnSpc>
                <a:spcPct val="150000"/>
              </a:lnSpc>
            </a:pPr>
            <a:endParaRPr lang="zh-CN" sz="1200">
              <a:solidFill>
                <a:srgbClr val="BFBFBF">
                  <a:alpha val="100000"/>
                </a:srgbClr>
              </a:solidFill>
              <a:latin typeface="Microsoft YaHei"/>
              <a:ea typeface="Microsoft YaHei"/>
              <a:cs typeface="+mn-cs"/>
            </a:endParaRPr>
          </a:p>
        </p:txBody>
      </p:sp>
      <p:pic>
        <p:nvPicPr>
          <p:cNvPr id="44" name="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183216" y="295377"/>
            <a:ext cx="666559" cy="666559"/>
          </a:xfrm>
          <a:prstGeom prst="rect"/>
        </p:spPr>
      </p:pic>
    </p:spTree>
  </p:cSld>
  <p:clrMapOvr>
    <a:masterClrMapping/>
  </p:clrMapOvr>
  <p:timing>
    <p:tnLst>
      <p:par>
        <p:cTn dur="indefinite" restart="never" nodeType="tmRoot">
          <p:childTnLst>
            <p:seq concurrent="true" nextAc="seek">
              <p:cTn dur="indefinite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/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ncent" descr="{&quot;isTemplate&quot;:true,&quot;type&quot;:&quot;title&quot;,&quot;canOmit&quot;:false,&quot;range&quot;:0}"/>
          <p:cNvSpPr txBox="true"/>
          <p:nvPr/>
        </p:nvSpPr>
        <p:spPr>
          <a:xfrm rot="0" flipH="false" flipV="false">
            <a:off x="660396" y="418039"/>
            <a:ext cx="10877550" cy="520700"/>
          </a:xfrm>
          <a:prstGeom prst="rect">
            <a:avLst/>
          </a:prstGeom>
          <a:noFill/>
        </p:spPr>
        <p:txBody>
          <a:bodyPr wrap="square" lIns="90000" tIns="46800" rIns="90000" bIns="46800" rtlCol="false" anchor="b" anchorCtr="false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分工与时间安排</a:t>
            </a:r>
            <a:endParaRPr lang="en-US" sz="2800" b="true">
              <a:latin typeface="默认字体"/>
              <a:ea typeface="默认字体"/>
              <a:cs typeface="+mn-cs"/>
            </a:endParaRPr>
          </a:p>
        </p:txBody>
      </p:sp>
      <p:grpSp>
        <p:nvGrpSpPr>
          <p:cNvPr id="47" name=""/>
          <p:cNvGrpSpPr/>
          <p:nvPr/>
        </p:nvGrpSpPr>
        <p:grpSpPr>
          <a:xfrm rot="0" flipH="false" flipV="false">
            <a:off x="1198138" y="1808505"/>
            <a:ext cx="4009075" cy="3952084"/>
            <a:chOff x="4091463" y="1966115"/>
            <a:chExt cx="4009075" cy="3952085"/>
          </a:xfrm>
        </p:grpSpPr>
        <p:sp>
          <p:nvSpPr>
            <p:cNvPr id="48" name="îṧḷiḋe"/>
            <p:cNvSpPr/>
            <p:nvPr/>
          </p:nvSpPr>
          <p:spPr bwMode="auto">
            <a:xfrm rot="0" flipH="false" flipV="false">
              <a:off x="5714926" y="5189217"/>
              <a:ext cx="728272" cy="728983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49" name="îśļídé"/>
            <p:cNvSpPr/>
            <p:nvPr/>
          </p:nvSpPr>
          <p:spPr bwMode="auto">
            <a:xfrm rot="0" flipH="false" flipV="false">
              <a:off x="4109691" y="4355743"/>
              <a:ext cx="618125" cy="618729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50" name="îş1íḑe"/>
            <p:cNvSpPr/>
            <p:nvPr/>
          </p:nvSpPr>
          <p:spPr bwMode="auto">
            <a:xfrm rot="0" flipH="false" flipV="false">
              <a:off x="6316315" y="3778506"/>
              <a:ext cx="394813" cy="395198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51" name="íṣļíḍe"/>
            <p:cNvSpPr/>
            <p:nvPr/>
          </p:nvSpPr>
          <p:spPr bwMode="auto">
            <a:xfrm rot="0" flipH="false" flipV="false">
              <a:off x="7020264" y="2454055"/>
              <a:ext cx="765669" cy="766417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52" name="iśḻïḋè"/>
            <p:cNvSpPr/>
            <p:nvPr/>
          </p:nvSpPr>
          <p:spPr bwMode="auto">
            <a:xfrm rot="0" flipH="false" flipV="false">
              <a:off x="7109067" y="4732165"/>
              <a:ext cx="456607" cy="457052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53" name="îsľíḓé"/>
            <p:cNvSpPr/>
            <p:nvPr/>
          </p:nvSpPr>
          <p:spPr bwMode="auto">
            <a:xfrm rot="0" flipH="false" flipV="false">
              <a:off x="6791960" y="5325183"/>
              <a:ext cx="456607" cy="457052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54" name="ïṥliḋé"/>
            <p:cNvSpPr/>
            <p:nvPr/>
          </p:nvSpPr>
          <p:spPr bwMode="auto">
            <a:xfrm rot="0" flipH="false" flipV="false">
              <a:off x="4669697" y="1966115"/>
              <a:ext cx="456607" cy="457052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55" name="ïṩ1îďê"/>
            <p:cNvSpPr/>
            <p:nvPr/>
          </p:nvSpPr>
          <p:spPr bwMode="auto">
            <a:xfrm rot="0" flipH="false" flipV="false">
              <a:off x="5365702" y="2052050"/>
              <a:ext cx="1497028" cy="1498490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56" name="iṣļiḍè"/>
            <p:cNvSpPr/>
            <p:nvPr/>
          </p:nvSpPr>
          <p:spPr bwMode="auto">
            <a:xfrm rot="0" flipH="false" flipV="false">
              <a:off x="4091463" y="2643217"/>
              <a:ext cx="1116707" cy="1117797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57" name="iṡḻïďê"/>
            <p:cNvSpPr/>
            <p:nvPr/>
          </p:nvSpPr>
          <p:spPr bwMode="auto">
            <a:xfrm rot="0" flipH="false" flipV="false">
              <a:off x="6862731" y="3261928"/>
              <a:ext cx="1237807" cy="1239016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58" name="íṥḻiḑè"/>
            <p:cNvSpPr/>
            <p:nvPr/>
          </p:nvSpPr>
          <p:spPr bwMode="auto">
            <a:xfrm rot="0" flipH="false" flipV="false">
              <a:off x="4929913" y="3602937"/>
              <a:ext cx="1184303" cy="1185460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59" name="ïsḷidê"/>
            <p:cNvSpPr/>
            <p:nvPr/>
          </p:nvSpPr>
          <p:spPr bwMode="auto">
            <a:xfrm rot="0" flipH="false" flipV="false">
              <a:off x="6125717" y="4387576"/>
              <a:ext cx="800860" cy="801641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60" name="íşļïḍé"/>
            <p:cNvSpPr/>
            <p:nvPr/>
          </p:nvSpPr>
          <p:spPr bwMode="auto">
            <a:xfrm rot="0" flipH="false" flipV="false">
              <a:off x="4588566" y="4956043"/>
              <a:ext cx="987110" cy="962157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</p:grpSp>
      <p:grpSp>
        <p:nvGrpSpPr>
          <p:cNvPr id="61" name=""/>
          <p:cNvGrpSpPr/>
          <p:nvPr/>
        </p:nvGrpSpPr>
        <p:grpSpPr>
          <a:xfrm rot="0" flipH="false" flipV="false">
            <a:off x="5431153" y="546623"/>
            <a:ext cx="6106793" cy="5649738"/>
            <a:chOff x="648295" y="1382316"/>
            <a:chExt cx="5124101" cy="4755733"/>
          </a:xfrm>
        </p:grpSpPr>
        <p:sp>
          <p:nvSpPr>
            <p:cNvPr id="62" name="Tencent"/>
            <p:cNvSpPr/>
            <p:nvPr/>
          </p:nvSpPr>
          <p:spPr>
            <a:xfrm rot="0" flipH="false" flipV="false">
              <a:off x="660396" y="1382325"/>
              <a:ext cx="5112000" cy="4755724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2700">
              <a:solidFill>
                <a:schemeClr val="accent1">
                  <a:lumMod val="20000"/>
                  <a:lumOff val="80000"/>
                  <a:alpha val="10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algn="ctr"/>
              <a:endParaRPr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63" name="Tencent" descr="{&quot;isTemplate&quot;:true,&quot;type&quot;:&quot;content&quot;,&quot;canOmit&quot;:false,&quot;range&quot;:0}"/>
            <p:cNvSpPr txBox="true"/>
            <p:nvPr/>
          </p:nvSpPr>
          <p:spPr>
            <a:xfrm rot="0" flipH="false" flipV="false">
              <a:off x="660302" y="1464211"/>
              <a:ext cx="5111996" cy="4673838"/>
            </a:xfrm>
            <a:prstGeom prst="rect">
              <a:avLst/>
            </a:prstGeom>
            <a:noFill/>
            <a:ln/>
          </p:spPr>
          <p:txBody>
            <a:bodyPr wrap="square">
              <a:noAutofit/>
            </a:bodyPr>
            <a:lstStyle>
              <a:lvl1pPr marL="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1pPr>
              <a:lvl2pPr marL="457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2pPr>
              <a:lvl3pPr marL="914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3pPr>
              <a:lvl4pPr marL="1371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4pPr>
              <a:lvl5pPr marL="18288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5pPr>
              <a:lvl6pPr marL="22860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6pPr>
              <a:lvl7pPr marL="2743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7pPr>
              <a:lvl8pPr marL="3200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8pPr>
              <a:lvl9pPr marL="3657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9pPr>
            </a:lstStyle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从</a:t>
              </a: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7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月</a:t>
              </a: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31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日起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可行性分析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(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两天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)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：确保项目可行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需求分析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(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两天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)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：全体成员共同讨论游戏规则与功能需求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项目启动后，团队完成需求分析，全体成员集中讨论猜拳游戏的规则细节与功能需求，确保目标一致。</a:t>
              </a:r>
              <a:endParaRPr/>
            </a:p>
            <a:p>
              <a:pPr marL="406400" lvl="1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制作功能流程图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(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两天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)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，产品原型图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(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一天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)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。</a:t>
              </a:r>
              <a:endParaRPr/>
            </a:p>
            <a:p>
              <a:pPr marL="406400" lvl="1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搭建架构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(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三天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)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编码实现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(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四天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)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：</a:t>
              </a:r>
              <a:endParaRPr/>
            </a:p>
            <a:p>
              <a:pPr marL="406400" lvl="1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前端界面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--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菜单设计与输入输出逻辑优化；</a:t>
              </a:r>
              <a:endParaRPr/>
            </a:p>
            <a:p>
              <a:pPr marL="406400" lvl="1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核心算法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--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实现随机数生成与胜负判断逻辑。</a:t>
              </a:r>
              <a:endParaRPr/>
            </a:p>
            <a:p>
              <a:pPr marL="406400" lvl="1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最后1天团队整理代码注释，组长制作项目PPT，为成果展示做准备。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测试优化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(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一天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)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：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3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人进行条件测试优化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演示准备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(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两天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)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：整理代码注释，制作PPT并设计交互环节</a:t>
              </a:r>
              <a:endParaRPr/>
            </a:p>
            <a:p>
              <a:pPr marL="406400" lvl="1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endParaRPr lang="zh-CN" sz="1600" b="fals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等线"/>
                <a:sym typeface="思源宋体 CN"/>
              </a:endParaRPr>
            </a:p>
          </p:txBody>
        </p:sp>
        <p:cxnSp>
          <p:nvCxnSpPr>
            <p:cNvPr id="64" name="直线连接符 31"/>
            <p:cNvCxnSpPr/>
            <p:nvPr/>
          </p:nvCxnSpPr>
          <p:spPr>
            <a:xfrm rot="0" flipH="false" flipV="true">
              <a:off x="648295" y="1382316"/>
              <a:ext cx="512400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图片 56"/>
          <p:cNvPicPr/>
          <p:nvPr/>
        </p:nvPicPr>
        <p:blipFill rotWithShape="true">
          <a:blip r:embed="rId1"/>
          <a:srcRect l="0" t="0" r="-640" b="5332"/>
          <a:stretch>
            <a:fillRect/>
          </a:stretch>
        </p:blipFill>
        <p:spPr>
          <a:xfrm rot="0" flipH="false" flipV="false">
            <a:off x="6350" y="-6351"/>
            <a:ext cx="6241456" cy="6871911"/>
          </a:xfrm>
          <a:custGeom>
            <a:rect l="l" t="t" r="r" b="b"/>
            <a:pathLst>
              <a:path w="6241456" h="7268901">
                <a:moveTo>
                  <a:pt x="0" y="0"/>
                </a:moveTo>
                <a:lnTo>
                  <a:pt x="6241456" y="0"/>
                </a:lnTo>
                <a:lnTo>
                  <a:pt x="6241456" y="7268901"/>
                </a:lnTo>
                <a:lnTo>
                  <a:pt x="0" y="7268901"/>
                </a:lnTo>
                <a:close/>
              </a:path>
            </a:pathLst>
          </a:custGeom>
        </p:spPr>
      </p:pic>
      <p:grpSp>
        <p:nvGrpSpPr>
          <p:cNvPr id="67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68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9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70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  <p:grpSp>
          <p:nvGrpSpPr>
            <p:cNvPr id="71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72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73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</p:grpSp>
      <p:sp>
        <p:nvSpPr>
          <p:cNvPr id="74" name="矩形 14"/>
          <p:cNvSpPr/>
          <p:nvPr/>
        </p:nvSpPr>
        <p:spPr>
          <a:xfrm>
            <a:off x="11856720" y="1"/>
            <a:ext cx="335280" cy="6858000"/>
          </a:xfrm>
          <a:prstGeom prst="rect"/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anchor="ctr"/>
          <a:p>
            <a:pPr algn="ctr"/>
            <a:endParaRPr lang="zh-CN">
              <a:ea typeface="Microsoft YaHei"/>
            </a:endParaRPr>
          </a:p>
        </p:txBody>
      </p:sp>
      <p:grpSp>
        <p:nvGrpSpPr>
          <p:cNvPr id="75" name="组合 23"/>
          <p:cNvGrpSpPr/>
          <p:nvPr/>
        </p:nvGrpSpPr>
        <p:grpSpPr>
          <a:xfrm>
            <a:off x="208838" y="308188"/>
            <a:ext cx="11983161" cy="896142"/>
            <a:chOff x="5446928" y="2201194"/>
            <a:chExt cx="24270511" cy="1815032"/>
          </a:xfrm>
        </p:grpSpPr>
        <p:sp>
          <p:nvSpPr>
            <p:cNvPr id="76" name="椭圆 25"/>
            <p:cNvSpPr/>
            <p:nvPr/>
          </p:nvSpPr>
          <p:spPr>
            <a:xfrm>
              <a:off x="5446928" y="2201194"/>
              <a:ext cx="1298144" cy="1298144"/>
            </a:xfrm>
            <a:prstGeom prst="ellipse"/>
            <a:solidFill>
              <a:schemeClr val="bg1"/>
            </a:solidFill>
            <a:ln w="76200">
              <a:solidFill>
                <a:schemeClr val="bg1"/>
              </a:solidFill>
            </a:ln>
          </p:spPr>
          <p:txBody>
            <a:bodyPr anchor="ctr"/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77" name="graduation-hat_2473"/>
            <p:cNvSpPr/>
            <p:nvPr/>
          </p:nvSpPr>
          <p:spPr>
            <a:xfrm rot="0">
              <a:off x="29054230" y="3398227"/>
              <a:ext cx="663211" cy="618000"/>
            </a:xfrm>
            <a:custGeom>
              <a:rect l="l" t="t" r="r" b="b"/>
              <a:pathLst>
                <a:path w="663211" h="618000">
                  <a:moveTo>
                    <a:pt x="420057" y="573864"/>
                  </a:moveTo>
                  <a:lnTo>
                    <a:pt x="420057" y="595981"/>
                  </a:lnTo>
                  <a:lnTo>
                    <a:pt x="641062" y="595981"/>
                  </a:lnTo>
                  <a:lnTo>
                    <a:pt x="641062" y="573864"/>
                  </a:lnTo>
                  <a:lnTo>
                    <a:pt x="607935" y="573864"/>
                  </a:lnTo>
                  <a:close/>
                  <a:moveTo>
                    <a:pt x="22149" y="573864"/>
                  </a:moveTo>
                  <a:lnTo>
                    <a:pt x="22149" y="595981"/>
                  </a:lnTo>
                  <a:lnTo>
                    <a:pt x="243154" y="595981"/>
                  </a:lnTo>
                  <a:lnTo>
                    <a:pt x="243154" y="573864"/>
                  </a:lnTo>
                  <a:lnTo>
                    <a:pt x="55276" y="573864"/>
                  </a:lnTo>
                  <a:close/>
                  <a:moveTo>
                    <a:pt x="331519" y="452409"/>
                  </a:moveTo>
                  <a:cubicBezTo>
                    <a:pt x="343664" y="452409"/>
                    <a:pt x="353672" y="462401"/>
                    <a:pt x="353672" y="474526"/>
                  </a:cubicBezTo>
                  <a:lnTo>
                    <a:pt x="353672" y="618000"/>
                  </a:lnTo>
                  <a:lnTo>
                    <a:pt x="309463" y="618000"/>
                  </a:lnTo>
                  <a:lnTo>
                    <a:pt x="309463" y="474526"/>
                  </a:lnTo>
                  <a:cubicBezTo>
                    <a:pt x="309463" y="462401"/>
                    <a:pt x="319373" y="452409"/>
                    <a:pt x="331519" y="452409"/>
                  </a:cubicBezTo>
                  <a:close/>
                  <a:moveTo>
                    <a:pt x="497389" y="441473"/>
                  </a:moveTo>
                  <a:lnTo>
                    <a:pt x="519494" y="441473"/>
                  </a:lnTo>
                  <a:lnTo>
                    <a:pt x="519494" y="496618"/>
                  </a:lnTo>
                  <a:lnTo>
                    <a:pt x="497389" y="496618"/>
                  </a:lnTo>
                  <a:close/>
                  <a:moveTo>
                    <a:pt x="143641" y="441473"/>
                  </a:moveTo>
                  <a:lnTo>
                    <a:pt x="165823" y="441473"/>
                  </a:lnTo>
                  <a:lnTo>
                    <a:pt x="165823" y="496618"/>
                  </a:lnTo>
                  <a:lnTo>
                    <a:pt x="143641" y="496618"/>
                  </a:lnTo>
                  <a:close/>
                  <a:moveTo>
                    <a:pt x="486309" y="419340"/>
                  </a:moveTo>
                  <a:cubicBezTo>
                    <a:pt x="479703" y="419340"/>
                    <a:pt x="475235" y="423802"/>
                    <a:pt x="475235" y="430398"/>
                  </a:cubicBezTo>
                  <a:lnTo>
                    <a:pt x="475235" y="496650"/>
                  </a:lnTo>
                  <a:lnTo>
                    <a:pt x="464257" y="496650"/>
                  </a:lnTo>
                  <a:cubicBezTo>
                    <a:pt x="457555" y="496650"/>
                    <a:pt x="453183" y="501016"/>
                    <a:pt x="453183" y="507611"/>
                  </a:cubicBezTo>
                  <a:cubicBezTo>
                    <a:pt x="453183" y="514305"/>
                    <a:pt x="457555" y="518670"/>
                    <a:pt x="464257" y="518670"/>
                  </a:cubicBezTo>
                  <a:lnTo>
                    <a:pt x="486309" y="518670"/>
                  </a:lnTo>
                  <a:lnTo>
                    <a:pt x="530511" y="518670"/>
                  </a:lnTo>
                  <a:lnTo>
                    <a:pt x="552660" y="518670"/>
                  </a:lnTo>
                  <a:cubicBezTo>
                    <a:pt x="559265" y="518670"/>
                    <a:pt x="563735" y="514305"/>
                    <a:pt x="563735" y="507611"/>
                  </a:cubicBezTo>
                  <a:cubicBezTo>
                    <a:pt x="563735" y="501016"/>
                    <a:pt x="559265" y="496650"/>
                    <a:pt x="552660" y="496650"/>
                  </a:cubicBezTo>
                  <a:lnTo>
                    <a:pt x="541585" y="496650"/>
                  </a:lnTo>
                  <a:lnTo>
                    <a:pt x="541585" y="430398"/>
                  </a:lnTo>
                  <a:cubicBezTo>
                    <a:pt x="541585" y="423802"/>
                    <a:pt x="537213" y="419340"/>
                    <a:pt x="530511" y="419340"/>
                  </a:cubicBezTo>
                  <a:close/>
                  <a:moveTo>
                    <a:pt x="132603" y="419340"/>
                  </a:moveTo>
                  <a:cubicBezTo>
                    <a:pt x="125998" y="419340"/>
                    <a:pt x="121626" y="423802"/>
                    <a:pt x="121626" y="430398"/>
                  </a:cubicBezTo>
                  <a:lnTo>
                    <a:pt x="121626" y="496650"/>
                  </a:lnTo>
                  <a:lnTo>
                    <a:pt x="110551" y="496650"/>
                  </a:lnTo>
                  <a:cubicBezTo>
                    <a:pt x="103946" y="496650"/>
                    <a:pt x="99476" y="501016"/>
                    <a:pt x="99476" y="507611"/>
                  </a:cubicBezTo>
                  <a:cubicBezTo>
                    <a:pt x="99476" y="514305"/>
                    <a:pt x="103946" y="518670"/>
                    <a:pt x="110551" y="518670"/>
                  </a:cubicBezTo>
                  <a:lnTo>
                    <a:pt x="132603" y="518670"/>
                  </a:lnTo>
                  <a:lnTo>
                    <a:pt x="176805" y="518670"/>
                  </a:lnTo>
                  <a:lnTo>
                    <a:pt x="198954" y="518670"/>
                  </a:lnTo>
                  <a:cubicBezTo>
                    <a:pt x="205559" y="518670"/>
                    <a:pt x="210028" y="514305"/>
                    <a:pt x="210028" y="507611"/>
                  </a:cubicBezTo>
                  <a:cubicBezTo>
                    <a:pt x="210028" y="501016"/>
                    <a:pt x="205559" y="496650"/>
                    <a:pt x="198954" y="496650"/>
                  </a:cubicBezTo>
                  <a:lnTo>
                    <a:pt x="187879" y="496650"/>
                  </a:lnTo>
                  <a:lnTo>
                    <a:pt x="187879" y="430398"/>
                  </a:lnTo>
                  <a:cubicBezTo>
                    <a:pt x="187879" y="423802"/>
                    <a:pt x="183508" y="419340"/>
                    <a:pt x="176805" y="419340"/>
                  </a:cubicBezTo>
                  <a:close/>
                  <a:moveTo>
                    <a:pt x="497389" y="308923"/>
                  </a:moveTo>
                  <a:lnTo>
                    <a:pt x="519494" y="308923"/>
                  </a:lnTo>
                  <a:lnTo>
                    <a:pt x="519494" y="364145"/>
                  </a:lnTo>
                  <a:lnTo>
                    <a:pt x="497389" y="364145"/>
                  </a:lnTo>
                  <a:close/>
                  <a:moveTo>
                    <a:pt x="320553" y="308923"/>
                  </a:moveTo>
                  <a:lnTo>
                    <a:pt x="342657" y="308923"/>
                  </a:lnTo>
                  <a:lnTo>
                    <a:pt x="342657" y="364145"/>
                  </a:lnTo>
                  <a:lnTo>
                    <a:pt x="320553" y="364145"/>
                  </a:lnTo>
                  <a:close/>
                  <a:moveTo>
                    <a:pt x="143641" y="308923"/>
                  </a:moveTo>
                  <a:lnTo>
                    <a:pt x="165823" y="308923"/>
                  </a:lnTo>
                  <a:lnTo>
                    <a:pt x="165823" y="364145"/>
                  </a:lnTo>
                  <a:lnTo>
                    <a:pt x="143641" y="364145"/>
                  </a:lnTo>
                  <a:close/>
                  <a:moveTo>
                    <a:pt x="486309" y="286932"/>
                  </a:moveTo>
                  <a:cubicBezTo>
                    <a:pt x="479703" y="286932"/>
                    <a:pt x="475235" y="291297"/>
                    <a:pt x="475235" y="297990"/>
                  </a:cubicBezTo>
                  <a:lnTo>
                    <a:pt x="475235" y="364145"/>
                  </a:lnTo>
                  <a:lnTo>
                    <a:pt x="464257" y="364145"/>
                  </a:lnTo>
                  <a:cubicBezTo>
                    <a:pt x="457555" y="364145"/>
                    <a:pt x="453183" y="368608"/>
                    <a:pt x="453183" y="375204"/>
                  </a:cubicBezTo>
                  <a:cubicBezTo>
                    <a:pt x="453183" y="381801"/>
                    <a:pt x="457555" y="386262"/>
                    <a:pt x="464257" y="386262"/>
                  </a:cubicBezTo>
                  <a:lnTo>
                    <a:pt x="486309" y="386262"/>
                  </a:lnTo>
                  <a:lnTo>
                    <a:pt x="530511" y="386262"/>
                  </a:lnTo>
                  <a:lnTo>
                    <a:pt x="552660" y="386262"/>
                  </a:lnTo>
                  <a:cubicBezTo>
                    <a:pt x="559265" y="386262"/>
                    <a:pt x="563735" y="381801"/>
                    <a:pt x="563735" y="375204"/>
                  </a:cubicBezTo>
                  <a:cubicBezTo>
                    <a:pt x="563735" y="368608"/>
                    <a:pt x="559265" y="364145"/>
                    <a:pt x="552660" y="364145"/>
                  </a:cubicBezTo>
                  <a:lnTo>
                    <a:pt x="541585" y="364145"/>
                  </a:lnTo>
                  <a:lnTo>
                    <a:pt x="541585" y="297990"/>
                  </a:lnTo>
                  <a:cubicBezTo>
                    <a:pt x="541585" y="291297"/>
                    <a:pt x="537213" y="286932"/>
                    <a:pt x="530511" y="286932"/>
                  </a:cubicBezTo>
                  <a:close/>
                  <a:moveTo>
                    <a:pt x="309505" y="286932"/>
                  </a:moveTo>
                  <a:cubicBezTo>
                    <a:pt x="302801" y="286932"/>
                    <a:pt x="298430" y="291297"/>
                    <a:pt x="298430" y="297990"/>
                  </a:cubicBezTo>
                  <a:lnTo>
                    <a:pt x="298430" y="364145"/>
                  </a:lnTo>
                  <a:lnTo>
                    <a:pt x="287356" y="364145"/>
                  </a:lnTo>
                  <a:cubicBezTo>
                    <a:pt x="280750" y="364145"/>
                    <a:pt x="276281" y="368608"/>
                    <a:pt x="276281" y="375204"/>
                  </a:cubicBezTo>
                  <a:cubicBezTo>
                    <a:pt x="276281" y="381801"/>
                    <a:pt x="280750" y="386262"/>
                    <a:pt x="287356" y="386262"/>
                  </a:cubicBezTo>
                  <a:lnTo>
                    <a:pt x="309505" y="386262"/>
                  </a:lnTo>
                  <a:lnTo>
                    <a:pt x="353706" y="386262"/>
                  </a:lnTo>
                  <a:lnTo>
                    <a:pt x="375758" y="386262"/>
                  </a:lnTo>
                  <a:cubicBezTo>
                    <a:pt x="382461" y="386262"/>
                    <a:pt x="386833" y="381801"/>
                    <a:pt x="386833" y="375204"/>
                  </a:cubicBezTo>
                  <a:cubicBezTo>
                    <a:pt x="386833" y="368608"/>
                    <a:pt x="382461" y="364145"/>
                    <a:pt x="375758" y="364145"/>
                  </a:cubicBezTo>
                  <a:lnTo>
                    <a:pt x="364781" y="364145"/>
                  </a:lnTo>
                  <a:lnTo>
                    <a:pt x="364781" y="297990"/>
                  </a:lnTo>
                  <a:cubicBezTo>
                    <a:pt x="364781" y="291297"/>
                    <a:pt x="360312" y="286932"/>
                    <a:pt x="353706" y="286932"/>
                  </a:cubicBezTo>
                  <a:close/>
                  <a:moveTo>
                    <a:pt x="132603" y="286932"/>
                  </a:moveTo>
                  <a:cubicBezTo>
                    <a:pt x="125998" y="286932"/>
                    <a:pt x="121626" y="291297"/>
                    <a:pt x="121626" y="297990"/>
                  </a:cubicBezTo>
                  <a:lnTo>
                    <a:pt x="121626" y="364145"/>
                  </a:lnTo>
                  <a:lnTo>
                    <a:pt x="110551" y="364145"/>
                  </a:lnTo>
                  <a:cubicBezTo>
                    <a:pt x="103946" y="364145"/>
                    <a:pt x="99476" y="368608"/>
                    <a:pt x="99476" y="375204"/>
                  </a:cubicBezTo>
                  <a:cubicBezTo>
                    <a:pt x="99476" y="381801"/>
                    <a:pt x="103946" y="386262"/>
                    <a:pt x="110551" y="386262"/>
                  </a:cubicBezTo>
                  <a:lnTo>
                    <a:pt x="132603" y="386262"/>
                  </a:lnTo>
                  <a:lnTo>
                    <a:pt x="176805" y="386262"/>
                  </a:lnTo>
                  <a:lnTo>
                    <a:pt x="198954" y="386262"/>
                  </a:lnTo>
                  <a:cubicBezTo>
                    <a:pt x="205559" y="386262"/>
                    <a:pt x="210028" y="381801"/>
                    <a:pt x="210028" y="375204"/>
                  </a:cubicBezTo>
                  <a:cubicBezTo>
                    <a:pt x="210028" y="369674"/>
                    <a:pt x="205559" y="364145"/>
                    <a:pt x="198954" y="364145"/>
                  </a:cubicBezTo>
                  <a:lnTo>
                    <a:pt x="187879" y="364145"/>
                  </a:lnTo>
                  <a:lnTo>
                    <a:pt x="187879" y="297990"/>
                  </a:lnTo>
                  <a:cubicBezTo>
                    <a:pt x="187879" y="291297"/>
                    <a:pt x="183508" y="286932"/>
                    <a:pt x="176805" y="286932"/>
                  </a:cubicBezTo>
                  <a:close/>
                  <a:moveTo>
                    <a:pt x="464257" y="209621"/>
                  </a:moveTo>
                  <a:lnTo>
                    <a:pt x="464257" y="231738"/>
                  </a:lnTo>
                  <a:lnTo>
                    <a:pt x="574711" y="231738"/>
                  </a:lnTo>
                  <a:lnTo>
                    <a:pt x="574711" y="209621"/>
                  </a:lnTo>
                  <a:close/>
                  <a:moveTo>
                    <a:pt x="88402" y="209621"/>
                  </a:moveTo>
                  <a:lnTo>
                    <a:pt x="88402" y="231738"/>
                  </a:lnTo>
                  <a:lnTo>
                    <a:pt x="198954" y="231738"/>
                  </a:lnTo>
                  <a:lnTo>
                    <a:pt x="198954" y="209621"/>
                  </a:lnTo>
                  <a:close/>
                  <a:moveTo>
                    <a:pt x="331557" y="0"/>
                  </a:moveTo>
                  <a:lnTo>
                    <a:pt x="420057" y="0"/>
                  </a:lnTo>
                  <a:cubicBezTo>
                    <a:pt x="426662" y="0"/>
                    <a:pt x="431033" y="4365"/>
                    <a:pt x="431033" y="10961"/>
                  </a:cubicBezTo>
                  <a:lnTo>
                    <a:pt x="431033" y="77214"/>
                  </a:lnTo>
                  <a:cubicBezTo>
                    <a:pt x="431033" y="83810"/>
                    <a:pt x="426662" y="88271"/>
                    <a:pt x="420057" y="88271"/>
                  </a:cubicBezTo>
                  <a:lnTo>
                    <a:pt x="342632" y="88271"/>
                  </a:lnTo>
                  <a:lnTo>
                    <a:pt x="342632" y="127946"/>
                  </a:lnTo>
                  <a:lnTo>
                    <a:pt x="416657" y="189833"/>
                  </a:lnTo>
                  <a:cubicBezTo>
                    <a:pt x="418891" y="191967"/>
                    <a:pt x="420057" y="195266"/>
                    <a:pt x="420057" y="198660"/>
                  </a:cubicBezTo>
                  <a:lnTo>
                    <a:pt x="420057" y="231738"/>
                  </a:lnTo>
                  <a:lnTo>
                    <a:pt x="442108" y="231738"/>
                  </a:lnTo>
                  <a:lnTo>
                    <a:pt x="442108" y="198660"/>
                  </a:lnTo>
                  <a:cubicBezTo>
                    <a:pt x="442108" y="191967"/>
                    <a:pt x="446577" y="187602"/>
                    <a:pt x="453183" y="187602"/>
                  </a:cubicBezTo>
                  <a:lnTo>
                    <a:pt x="585786" y="187602"/>
                  </a:lnTo>
                  <a:cubicBezTo>
                    <a:pt x="592392" y="187602"/>
                    <a:pt x="596860" y="191967"/>
                    <a:pt x="596860" y="198660"/>
                  </a:cubicBezTo>
                  <a:lnTo>
                    <a:pt x="596860" y="231738"/>
                  </a:lnTo>
                  <a:lnTo>
                    <a:pt x="607935" y="231738"/>
                  </a:lnTo>
                  <a:cubicBezTo>
                    <a:pt x="614541" y="231738"/>
                    <a:pt x="619010" y="236103"/>
                    <a:pt x="619010" y="242796"/>
                  </a:cubicBezTo>
                  <a:lnTo>
                    <a:pt x="619010" y="551748"/>
                  </a:lnTo>
                  <a:lnTo>
                    <a:pt x="652136" y="551748"/>
                  </a:lnTo>
                  <a:cubicBezTo>
                    <a:pt x="658743" y="551748"/>
                    <a:pt x="663211" y="557277"/>
                    <a:pt x="663211" y="562806"/>
                  </a:cubicBezTo>
                  <a:lnTo>
                    <a:pt x="663211" y="606941"/>
                  </a:lnTo>
                  <a:cubicBezTo>
                    <a:pt x="663211" y="613635"/>
                    <a:pt x="658743" y="618000"/>
                    <a:pt x="652136" y="618000"/>
                  </a:cubicBezTo>
                  <a:lnTo>
                    <a:pt x="408982" y="618000"/>
                  </a:lnTo>
                  <a:lnTo>
                    <a:pt x="375758" y="618000"/>
                  </a:lnTo>
                  <a:lnTo>
                    <a:pt x="375758" y="474534"/>
                  </a:lnTo>
                  <a:cubicBezTo>
                    <a:pt x="375758" y="450284"/>
                    <a:pt x="355940" y="430398"/>
                    <a:pt x="331557" y="430398"/>
                  </a:cubicBezTo>
                  <a:cubicBezTo>
                    <a:pt x="307271" y="430398"/>
                    <a:pt x="287356" y="450284"/>
                    <a:pt x="287356" y="474534"/>
                  </a:cubicBezTo>
                  <a:lnTo>
                    <a:pt x="287356" y="618000"/>
                  </a:lnTo>
                  <a:lnTo>
                    <a:pt x="254229" y="618000"/>
                  </a:lnTo>
                  <a:lnTo>
                    <a:pt x="11075" y="618000"/>
                  </a:lnTo>
                  <a:cubicBezTo>
                    <a:pt x="4468" y="618000"/>
                    <a:pt x="0" y="613635"/>
                    <a:pt x="0" y="606941"/>
                  </a:cubicBezTo>
                  <a:lnTo>
                    <a:pt x="0" y="562806"/>
                  </a:lnTo>
                  <a:cubicBezTo>
                    <a:pt x="0" y="556209"/>
                    <a:pt x="4468" y="551748"/>
                    <a:pt x="11075" y="551748"/>
                  </a:cubicBezTo>
                  <a:lnTo>
                    <a:pt x="44201" y="551748"/>
                  </a:lnTo>
                  <a:lnTo>
                    <a:pt x="44201" y="242796"/>
                  </a:lnTo>
                  <a:cubicBezTo>
                    <a:pt x="44201" y="236103"/>
                    <a:pt x="48670" y="231738"/>
                    <a:pt x="55276" y="231738"/>
                  </a:cubicBezTo>
                  <a:lnTo>
                    <a:pt x="66351" y="231738"/>
                  </a:lnTo>
                  <a:lnTo>
                    <a:pt x="66351" y="198660"/>
                  </a:lnTo>
                  <a:cubicBezTo>
                    <a:pt x="66351" y="191967"/>
                    <a:pt x="70722" y="187602"/>
                    <a:pt x="77327" y="187602"/>
                  </a:cubicBezTo>
                  <a:lnTo>
                    <a:pt x="210028" y="187602"/>
                  </a:lnTo>
                  <a:cubicBezTo>
                    <a:pt x="216634" y="187602"/>
                    <a:pt x="221103" y="191967"/>
                    <a:pt x="221103" y="198660"/>
                  </a:cubicBezTo>
                  <a:lnTo>
                    <a:pt x="221103" y="231738"/>
                  </a:lnTo>
                  <a:lnTo>
                    <a:pt x="243154" y="231738"/>
                  </a:lnTo>
                  <a:lnTo>
                    <a:pt x="243154" y="198660"/>
                  </a:lnTo>
                  <a:cubicBezTo>
                    <a:pt x="243154" y="195266"/>
                    <a:pt x="244223" y="191967"/>
                    <a:pt x="246457" y="189833"/>
                  </a:cubicBezTo>
                  <a:lnTo>
                    <a:pt x="320579" y="126878"/>
                  </a:lnTo>
                  <a:lnTo>
                    <a:pt x="320579" y="77214"/>
                  </a:lnTo>
                  <a:lnTo>
                    <a:pt x="320579" y="10961"/>
                  </a:lnTo>
                  <a:cubicBezTo>
                    <a:pt x="320579" y="4365"/>
                    <a:pt x="324951" y="0"/>
                    <a:pt x="331557" y="0"/>
                  </a:cubicBezTo>
                  <a:close/>
                </a:path>
              </a:pathLst>
            </a:custGeom>
            <a:gradFill>
              <a:gsLst>
                <a:gs pos="0">
                  <a:srgbClr val="A40000"/>
                </a:gs>
                <a:gs pos="100000">
                  <a:srgbClr val="C80000"/>
                </a:gs>
              </a:gsLst>
              <a:lin ang="2700000" scaled="false"/>
            </a:gradFill>
            <a:ln>
              <a:noFill/>
            </a:ln>
          </p:spPr>
          <p:txBody>
            <a:bodyPr vert="horz" wrap="square" lIns="91440" tIns="45720" rIns="91440" bIns="45720" numCol="1" spcCol="0" anchor="ctr" anchorCtr="false">
              <a:noAutofit/>
            </a:bodyPr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78" name="椭圆 32"/>
            <p:cNvSpPr/>
            <p:nvPr/>
          </p:nvSpPr>
          <p:spPr>
            <a:xfrm>
              <a:off x="5548040" y="2302306"/>
              <a:ext cx="1095921" cy="1095921"/>
            </a:xfrm>
            <a:prstGeom prst="ellipse"/>
            <a:noFill/>
            <a:ln w="9525">
              <a:solidFill>
                <a:srgbClr val="C80000"/>
              </a:solidFill>
            </a:ln>
          </p:spPr>
          <p:txBody>
            <a:bodyPr anchor="ctr"/>
            <a:p>
              <a:pPr algn="ctr"/>
              <a:endParaRPr lang="zh-CN">
                <a:latin typeface="等线"/>
                <a:ea typeface="Microsoft YaHei"/>
                <a:cs typeface="+mn-cs"/>
              </a:endParaRPr>
            </a:p>
          </p:txBody>
        </p:sp>
      </p:grpSp>
      <p:grpSp>
        <p:nvGrpSpPr>
          <p:cNvPr id="79" name="组合 33"/>
          <p:cNvGrpSpPr/>
          <p:nvPr/>
        </p:nvGrpSpPr>
        <p:grpSpPr>
          <a:xfrm>
            <a:off x="6667793" y="2203368"/>
            <a:ext cx="2051052" cy="571324"/>
            <a:chOff x="1349993" y="2767288"/>
            <a:chExt cx="3376269" cy="940468"/>
          </a:xfrm>
        </p:grpSpPr>
        <p:grpSp>
          <p:nvGrpSpPr>
            <p:cNvPr id="80" name="组合 34"/>
            <p:cNvGrpSpPr/>
            <p:nvPr/>
          </p:nvGrpSpPr>
          <p:grpSpPr>
            <a:xfrm>
              <a:off x="1522317" y="2767288"/>
              <a:ext cx="3016362" cy="940469"/>
              <a:chOff x="3375661" y="2588009"/>
              <a:chExt cx="5450838" cy="1699512"/>
            </a:xfrm>
          </p:grpSpPr>
          <p:sp>
            <p:nvSpPr>
              <p:cNvPr id="81" name="任意多边形: 形状 36"/>
              <p:cNvSpPr/>
              <p:nvPr/>
            </p:nvSpPr>
            <p:spPr>
              <a:xfrm>
                <a:off x="3375661" y="2588009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5389645" y="688284"/>
                    </a:lnTo>
                    <a:lnTo>
                      <a:pt x="5389645" y="61193"/>
                    </a:lnTo>
                    <a:lnTo>
                      <a:pt x="61193" y="61193"/>
                    </a:lnTo>
                    <a:lnTo>
                      <a:pt x="61193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05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  <p:sp>
            <p:nvSpPr>
              <p:cNvPr id="82" name="任意多边形: 形状 37"/>
              <p:cNvSpPr/>
              <p:nvPr/>
            </p:nvSpPr>
            <p:spPr>
              <a:xfrm>
                <a:off x="3375661" y="3599237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61193" y="0"/>
                    </a:lnTo>
                    <a:lnTo>
                      <a:pt x="61193" y="627091"/>
                    </a:lnTo>
                    <a:lnTo>
                      <a:pt x="5389645" y="627091"/>
                    </a:lnTo>
                    <a:lnTo>
                      <a:pt x="5389645" y="0"/>
                    </a:ln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05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</p:grpSp>
        <p:sp>
          <p:nvSpPr>
            <p:cNvPr id="83" name="文本框 35"/>
            <p:cNvSpPr txBox="true"/>
            <p:nvPr/>
          </p:nvSpPr>
          <p:spPr>
            <a:xfrm>
              <a:off x="1349993" y="2930346"/>
              <a:ext cx="3376271" cy="648077"/>
            </a:xfrm>
            <a:prstGeom prst="rect"/>
            <a:noFill/>
          </p:spPr>
          <p:txBody>
            <a:bodyPr wrap="square">
              <a:spAutoFit/>
            </a:bodyPr>
            <a:p>
              <a:pPr algn="ctr"/>
              <a:r>
                <a:rPr lang="en-US" sz="2000" spc="300">
                  <a:solidFill>
                    <a:schemeClr val="tx1">
                      <a:alpha val="100000"/>
                    </a:schemeClr>
                  </a:solidFill>
                  <a:latin typeface="Microsoft YaHei"/>
                  <a:ea typeface="Microsoft YaHei"/>
                  <a:cs typeface="+mn-cs"/>
                </a:rPr>
                <a:t>Part-04</a:t>
              </a:r>
              <a:endParaRPr/>
            </a:p>
          </p:txBody>
        </p:sp>
      </p:grpSp>
      <p:sp>
        <p:nvSpPr>
          <p:cNvPr id="84" name="文本框 53"/>
          <p:cNvSpPr txBox="true"/>
          <p:nvPr/>
        </p:nvSpPr>
        <p:spPr>
          <a:xfrm>
            <a:off x="6660458" y="3088242"/>
            <a:ext cx="4624858" cy="1015663"/>
          </a:xfrm>
          <a:prstGeom prst="rect"/>
          <a:noFill/>
        </p:spPr>
        <p:txBody>
          <a:bodyPr wrap="square">
            <a:normAutofit fontScale="47500"/>
          </a:bodyPr>
          <a:lstStyle/>
          <a:p>
            <a:pPr algn="just"/>
            <a:r>
              <a:rPr lang="zh-CN" sz="6000" spc="2000">
                <a:solidFill>
                  <a:schemeClr val="tx1">
                    <a:alpha val="100000"/>
                  </a:schemeClr>
                </a:solidFill>
                <a:latin typeface="Microsoft YaHei"/>
                <a:ea typeface="Microsoft YaHei"/>
                <a:cs typeface="+mn-cs"/>
              </a:rPr>
              <a:t>组员总结与计划</a:t>
            </a:r>
            <a:endParaRPr/>
          </a:p>
        </p:txBody>
      </p:sp>
      <p:sp>
        <p:nvSpPr>
          <p:cNvPr id="85" name="矩形 9"/>
          <p:cNvSpPr/>
          <p:nvPr/>
        </p:nvSpPr>
        <p:spPr>
          <a:xfrm>
            <a:off x="6161903" y="2493336"/>
            <a:ext cx="95693" cy="1871329"/>
          </a:xfrm>
          <a:prstGeom prst="rect"/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anchor="ctr"/>
          <a:p>
            <a:pPr algn="ctr"/>
            <a:endParaRPr lang="zh-CN">
              <a:ea typeface="Microsoft YaHei"/>
            </a:endParaRPr>
          </a:p>
        </p:txBody>
      </p:sp>
      <p:sp>
        <p:nvSpPr>
          <p:cNvPr id="86" name="矩形 10"/>
          <p:cNvSpPr/>
          <p:nvPr/>
        </p:nvSpPr>
        <p:spPr>
          <a:xfrm>
            <a:off x="6686512" y="4194168"/>
            <a:ext cx="5070944" cy="894347"/>
          </a:xfrm>
          <a:prstGeom prst="rect"/>
        </p:spPr>
        <p:txBody>
          <a:bodyPr wrap="square">
            <a:noAutofit/>
          </a:bodyPr>
          <a:p>
            <a:pPr>
              <a:lnSpc>
                <a:spcPct val="150000"/>
              </a:lnSpc>
            </a:pPr>
            <a:endParaRPr lang="zh-CN" sz="1200">
              <a:solidFill>
                <a:srgbClr val="BFBFBF">
                  <a:alpha val="100000"/>
                </a:srgbClr>
              </a:solidFill>
              <a:latin typeface="Microsoft YaHei"/>
              <a:ea typeface="Microsoft YaHei"/>
              <a:cs typeface="+mn-cs"/>
            </a:endParaRPr>
          </a:p>
        </p:txBody>
      </p:sp>
      <p:pic>
        <p:nvPicPr>
          <p:cNvPr id="87" name="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183216" y="295377"/>
            <a:ext cx="666559" cy="666559"/>
          </a:xfrm>
          <a:prstGeom prst="rect"/>
        </p:spPr>
      </p:pic>
    </p:spTree>
  </p:cSld>
  <p:clrMapOvr>
    <a:masterClrMapping/>
  </p:clrMapOvr>
  <p:timing>
    <p:tnLst>
      <p:par>
        <p:cTn dur="indefinite" restart="never" nodeType="tmRoot">
          <p:childTnLst>
            <p:seq concurrent="true" nextAc="seek">
              <p:cTn dur="indefinite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/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20"/>
          <p:cNvGrpSpPr/>
          <p:nvPr/>
        </p:nvGrpSpPr>
        <p:grpSpPr>
          <a:xfrm rot="0" flipH="false" flipV="false">
            <a:off x="3911220" y="258379"/>
            <a:ext cx="680360" cy="680360"/>
            <a:chOff x="3906546" y="7225710"/>
            <a:chExt cx="1275675" cy="1275675"/>
          </a:xfrm>
          <a:solidFill>
            <a:schemeClr val="bg1"/>
          </a:solidFill>
          <a:effectLst>
            <a:outerShdw blurRad="254000" dist="254000" dir="8100000" algn="tr" rotWithShape="false">
              <a:sysClr val="window" lastClr="FFFFFF">
                <a:lumMod val="50000"/>
                <a:alpha val="40000"/>
              </a:sysClr>
            </a:outerShdw>
          </a:effectLst>
        </p:grpSpPr>
        <p:sp>
          <p:nvSpPr>
            <p:cNvPr id="90" name="Oval 21"/>
            <p:cNvSpPr/>
            <p:nvPr/>
          </p:nvSpPr>
          <p:spPr>
            <a:xfrm>
              <a:off x="3906546" y="7225710"/>
              <a:ext cx="1275675" cy="1275675"/>
            </a:xfrm>
            <a:prstGeom prst="ellipse">
              <a:avLst/>
            </a:prstGeom>
            <a:gradFill flip="none" rotWithShape="true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true"/>
              <a:tileRect l="0" t="0" r="0" b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27000" dist="38100" dir="2700000" algn="tl" rotWithShape="false">
                <a:srgbClr val="439FE2">
                  <a:alpha val="20000"/>
                </a:srgbClr>
              </a:outerShdw>
            </a:effectLst>
          </p:spPr>
          <p:txBody>
            <a:bodyPr rtlCol="false" anchor="ctr"/>
            <a:lstStyle/>
            <a:p>
              <a:pPr algn="ctr"/>
              <a:endParaRPr lang="en-US" b="true"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91" name="Shape 2538"/>
            <p:cNvSpPr/>
            <p:nvPr/>
          </p:nvSpPr>
          <p:spPr>
            <a:xfrm>
              <a:off x="4318357" y="7587294"/>
              <a:ext cx="452051" cy="5525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false">
                  <a:moveTo>
                    <a:pt x="20400" y="5891"/>
                  </a:moveTo>
                  <a:lnTo>
                    <a:pt x="1200" y="5891"/>
                  </a:lnTo>
                  <a:lnTo>
                    <a:pt x="1200" y="3927"/>
                  </a:lnTo>
                  <a:lnTo>
                    <a:pt x="6000" y="3927"/>
                  </a:lnTo>
                  <a:cubicBezTo>
                    <a:pt x="6000" y="4469"/>
                    <a:pt x="6538" y="4909"/>
                    <a:pt x="7200" y="4909"/>
                  </a:cubicBezTo>
                  <a:lnTo>
                    <a:pt x="14400" y="4909"/>
                  </a:lnTo>
                  <a:cubicBezTo>
                    <a:pt x="15062" y="4909"/>
                    <a:pt x="15600" y="4469"/>
                    <a:pt x="15600" y="3927"/>
                  </a:cubicBezTo>
                  <a:lnTo>
                    <a:pt x="20400" y="3927"/>
                  </a:lnTo>
                  <a:cubicBezTo>
                    <a:pt x="20400" y="3927"/>
                    <a:pt x="20400" y="5891"/>
                    <a:pt x="20400" y="5891"/>
                  </a:cubicBezTo>
                  <a:close/>
                  <a:moveTo>
                    <a:pt x="20400" y="20618"/>
                  </a:moveTo>
                  <a:lnTo>
                    <a:pt x="1200" y="20618"/>
                  </a:lnTo>
                  <a:lnTo>
                    <a:pt x="1200" y="6873"/>
                  </a:lnTo>
                  <a:lnTo>
                    <a:pt x="20400" y="6873"/>
                  </a:lnTo>
                  <a:cubicBezTo>
                    <a:pt x="20400" y="6873"/>
                    <a:pt x="20400" y="20618"/>
                    <a:pt x="20400" y="20618"/>
                  </a:cubicBezTo>
                  <a:close/>
                  <a:moveTo>
                    <a:pt x="7200" y="1964"/>
                  </a:moveTo>
                  <a:lnTo>
                    <a:pt x="14400" y="1964"/>
                  </a:lnTo>
                  <a:lnTo>
                    <a:pt x="14400" y="3927"/>
                  </a:lnTo>
                  <a:lnTo>
                    <a:pt x="7200" y="3927"/>
                  </a:lnTo>
                  <a:cubicBezTo>
                    <a:pt x="7200" y="3927"/>
                    <a:pt x="7200" y="1964"/>
                    <a:pt x="7200" y="1964"/>
                  </a:cubicBezTo>
                  <a:close/>
                  <a:moveTo>
                    <a:pt x="20400" y="2945"/>
                  </a:moveTo>
                  <a:lnTo>
                    <a:pt x="15600" y="2945"/>
                  </a:lnTo>
                  <a:lnTo>
                    <a:pt x="15600" y="1964"/>
                  </a:lnTo>
                  <a:cubicBezTo>
                    <a:pt x="15600" y="1422"/>
                    <a:pt x="15062" y="982"/>
                    <a:pt x="14400" y="982"/>
                  </a:cubicBezTo>
                  <a:lnTo>
                    <a:pt x="12000" y="982"/>
                  </a:lnTo>
                  <a:cubicBezTo>
                    <a:pt x="12000" y="440"/>
                    <a:pt x="11462" y="0"/>
                    <a:pt x="10800" y="0"/>
                  </a:cubicBezTo>
                  <a:cubicBezTo>
                    <a:pt x="10138" y="0"/>
                    <a:pt x="9600" y="440"/>
                    <a:pt x="9600" y="982"/>
                  </a:cubicBezTo>
                  <a:lnTo>
                    <a:pt x="7200" y="982"/>
                  </a:lnTo>
                  <a:cubicBezTo>
                    <a:pt x="6538" y="982"/>
                    <a:pt x="6000" y="1422"/>
                    <a:pt x="6000" y="1964"/>
                  </a:cubicBezTo>
                  <a:lnTo>
                    <a:pt x="6000" y="2945"/>
                  </a:lnTo>
                  <a:lnTo>
                    <a:pt x="1200" y="2945"/>
                  </a:lnTo>
                  <a:cubicBezTo>
                    <a:pt x="538" y="2945"/>
                    <a:pt x="0" y="3386"/>
                    <a:pt x="0" y="3927"/>
                  </a:cubicBezTo>
                  <a:lnTo>
                    <a:pt x="0" y="20618"/>
                  </a:lnTo>
                  <a:cubicBezTo>
                    <a:pt x="0" y="21160"/>
                    <a:pt x="538" y="21600"/>
                    <a:pt x="1200" y="21600"/>
                  </a:cubicBezTo>
                  <a:lnTo>
                    <a:pt x="20400" y="21600"/>
                  </a:lnTo>
                  <a:cubicBezTo>
                    <a:pt x="21062" y="21600"/>
                    <a:pt x="21600" y="21160"/>
                    <a:pt x="21600" y="20618"/>
                  </a:cubicBezTo>
                  <a:lnTo>
                    <a:pt x="21600" y="3927"/>
                  </a:lnTo>
                  <a:cubicBezTo>
                    <a:pt x="21600" y="3386"/>
                    <a:pt x="21062" y="2945"/>
                    <a:pt x="20400" y="2945"/>
                  </a:cubicBezTo>
                  <a:moveTo>
                    <a:pt x="4200" y="16691"/>
                  </a:moveTo>
                  <a:lnTo>
                    <a:pt x="15000" y="16691"/>
                  </a:lnTo>
                  <a:cubicBezTo>
                    <a:pt x="15331" y="16691"/>
                    <a:pt x="15600" y="16472"/>
                    <a:pt x="15600" y="16200"/>
                  </a:cubicBezTo>
                  <a:cubicBezTo>
                    <a:pt x="15600" y="15929"/>
                    <a:pt x="15331" y="15709"/>
                    <a:pt x="15000" y="15709"/>
                  </a:cubicBezTo>
                  <a:lnTo>
                    <a:pt x="4200" y="15709"/>
                  </a:lnTo>
                  <a:cubicBezTo>
                    <a:pt x="3869" y="15709"/>
                    <a:pt x="3600" y="15929"/>
                    <a:pt x="3600" y="16200"/>
                  </a:cubicBezTo>
                  <a:cubicBezTo>
                    <a:pt x="3600" y="16472"/>
                    <a:pt x="3869" y="16691"/>
                    <a:pt x="4200" y="16691"/>
                  </a:cubicBezTo>
                  <a:moveTo>
                    <a:pt x="4200" y="13745"/>
                  </a:moveTo>
                  <a:lnTo>
                    <a:pt x="17400" y="13745"/>
                  </a:lnTo>
                  <a:cubicBezTo>
                    <a:pt x="17731" y="13745"/>
                    <a:pt x="18000" y="13526"/>
                    <a:pt x="18000" y="13255"/>
                  </a:cubicBezTo>
                  <a:cubicBezTo>
                    <a:pt x="18000" y="12984"/>
                    <a:pt x="17731" y="12764"/>
                    <a:pt x="17400" y="12764"/>
                  </a:cubicBezTo>
                  <a:lnTo>
                    <a:pt x="4200" y="12764"/>
                  </a:lnTo>
                  <a:cubicBezTo>
                    <a:pt x="3869" y="12764"/>
                    <a:pt x="3600" y="12984"/>
                    <a:pt x="3600" y="13255"/>
                  </a:cubicBezTo>
                  <a:cubicBezTo>
                    <a:pt x="3600" y="13526"/>
                    <a:pt x="3869" y="13745"/>
                    <a:pt x="4200" y="13745"/>
                  </a:cubicBezTo>
                  <a:moveTo>
                    <a:pt x="4200" y="10800"/>
                  </a:moveTo>
                  <a:lnTo>
                    <a:pt x="11400" y="10800"/>
                  </a:lnTo>
                  <a:cubicBezTo>
                    <a:pt x="11731" y="10800"/>
                    <a:pt x="12000" y="10581"/>
                    <a:pt x="12000" y="10309"/>
                  </a:cubicBezTo>
                  <a:cubicBezTo>
                    <a:pt x="12000" y="10038"/>
                    <a:pt x="11731" y="9818"/>
                    <a:pt x="11400" y="9818"/>
                  </a:cubicBezTo>
                  <a:lnTo>
                    <a:pt x="4200" y="9818"/>
                  </a:lnTo>
                  <a:cubicBezTo>
                    <a:pt x="3869" y="9818"/>
                    <a:pt x="3600" y="10038"/>
                    <a:pt x="3600" y="10309"/>
                  </a:cubicBezTo>
                  <a:cubicBezTo>
                    <a:pt x="3600" y="10581"/>
                    <a:pt x="3869" y="10800"/>
                    <a:pt x="4200" y="10800"/>
                  </a:cubicBezTo>
                </a:path>
              </a:pathLst>
            </a:custGeom>
            <a:grpFill/>
            <a:ln w="12700">
              <a:miter lim="400000"/>
            </a:ln>
          </p:spPr>
          <p:txBody>
            <a:bodyPr lIns="10520" tIns="10520" rIns="10520" bIns="10520" anchor="ctr"/>
            <a:lstStyle/>
            <a:p>
              <a:pPr marL="0" lvl="0" indent="0" defTabSz="126365">
                <a:lnSpc>
                  <a:spcPct val="100000"/>
                </a:lnSpc>
                <a:buClrTx/>
                <a:buSzTx/>
                <a:buFontTx/>
                <a:buNone/>
                <a:defRPr sz="3000">
                  <a:solidFill>
                    <a:srgbClr val="FFFFFF">
                      <a:alpha val="100000"/>
                    </a:srgbClr>
                  </a:solidFill>
                  <a:effectLst>
                    <a:outerShdw blurRad="38100" dist="12700" dir="5400000" sx="100000" sy="100000" rotWithShape="false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830" b="false" i="false" u="none" strike="noStrike" spc="0" baseline="0">
                <a:ln>
                  <a:noFill/>
                </a:ln>
                <a:effectLst>
                  <a:outerShdw blurRad="38100" dist="12700" dir="5400000" sx="100000" sy="100000" rotWithShape="false">
                    <a:srgbClr val="000000">
                      <a:alpha val="50000"/>
                    </a:srgbClr>
                  </a:outerShdw>
                </a:effectLst>
                <a:latin typeface="默认字体"/>
                <a:ea typeface="默认字体"/>
                <a:cs typeface="思源黑体 CN Regular"/>
                <a:sym typeface="思源黑体 CN Regular"/>
              </a:endParaRPr>
            </a:p>
          </p:txBody>
        </p:sp>
      </p:grpSp>
      <p:grpSp>
        <p:nvGrpSpPr>
          <p:cNvPr id="92" name="Group 24"/>
          <p:cNvGrpSpPr/>
          <p:nvPr/>
        </p:nvGrpSpPr>
        <p:grpSpPr>
          <a:xfrm rot="0" flipH="false" flipV="false">
            <a:off x="6039324" y="258379"/>
            <a:ext cx="680360" cy="680360"/>
            <a:chOff x="1739603" y="9752507"/>
            <a:chExt cx="1275675" cy="1275675"/>
          </a:xfrm>
          <a:solidFill>
            <a:schemeClr val="bg1"/>
          </a:solidFill>
          <a:effectLst>
            <a:outerShdw blurRad="254000" dist="254000" dir="8100000" algn="tr" rotWithShape="false">
              <a:sysClr val="window" lastClr="FFFFFF">
                <a:lumMod val="50000"/>
                <a:alpha val="40000"/>
              </a:sysClr>
            </a:outerShdw>
          </a:effectLst>
        </p:grpSpPr>
        <p:sp>
          <p:nvSpPr>
            <p:cNvPr id="93" name="Oval 25"/>
            <p:cNvSpPr/>
            <p:nvPr/>
          </p:nvSpPr>
          <p:spPr>
            <a:xfrm>
              <a:off x="1739603" y="9752507"/>
              <a:ext cx="1275675" cy="1275675"/>
            </a:xfrm>
            <a:prstGeom prst="ellipse">
              <a:avLst/>
            </a:prstGeom>
            <a:gradFill flip="none" rotWithShape="true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true"/>
              <a:tileRect l="0" t="0" r="0" b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27000" dist="38100" dir="2700000" algn="tl" rotWithShape="false">
                <a:srgbClr val="439FE2">
                  <a:alpha val="20000"/>
                </a:srgbClr>
              </a:outerShdw>
            </a:effectLst>
          </p:spPr>
          <p:txBody>
            <a:bodyPr rtlCol="false" anchor="ctr"/>
            <a:lstStyle/>
            <a:p>
              <a:pPr algn="ctr"/>
              <a:endParaRPr lang="en-US" b="true"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94" name="Shape 2535"/>
            <p:cNvSpPr/>
            <p:nvPr/>
          </p:nvSpPr>
          <p:spPr>
            <a:xfrm>
              <a:off x="2152479" y="10115383"/>
              <a:ext cx="449922" cy="5499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false">
                  <a:moveTo>
                    <a:pt x="10800" y="8836"/>
                  </a:moveTo>
                  <a:lnTo>
                    <a:pt x="10800" y="5966"/>
                  </a:lnTo>
                  <a:lnTo>
                    <a:pt x="13928" y="8836"/>
                  </a:lnTo>
                  <a:cubicBezTo>
                    <a:pt x="13928" y="8836"/>
                    <a:pt x="10800" y="8836"/>
                    <a:pt x="10800" y="8836"/>
                  </a:cubicBezTo>
                  <a:close/>
                  <a:moveTo>
                    <a:pt x="14400" y="19636"/>
                  </a:moveTo>
                  <a:cubicBezTo>
                    <a:pt x="14400" y="20178"/>
                    <a:pt x="13862" y="20617"/>
                    <a:pt x="13200" y="20617"/>
                  </a:cubicBezTo>
                  <a:lnTo>
                    <a:pt x="2400" y="20617"/>
                  </a:lnTo>
                  <a:cubicBezTo>
                    <a:pt x="1738" y="20617"/>
                    <a:pt x="1200" y="20178"/>
                    <a:pt x="1200" y="19636"/>
                  </a:cubicBezTo>
                  <a:lnTo>
                    <a:pt x="1200" y="6872"/>
                  </a:lnTo>
                  <a:cubicBezTo>
                    <a:pt x="1200" y="6331"/>
                    <a:pt x="1738" y="5891"/>
                    <a:pt x="2400" y="5891"/>
                  </a:cubicBezTo>
                  <a:lnTo>
                    <a:pt x="9600" y="5891"/>
                  </a:lnTo>
                  <a:lnTo>
                    <a:pt x="9600" y="8836"/>
                  </a:lnTo>
                  <a:cubicBezTo>
                    <a:pt x="9600" y="9378"/>
                    <a:pt x="10138" y="9818"/>
                    <a:pt x="10800" y="9818"/>
                  </a:cubicBezTo>
                  <a:lnTo>
                    <a:pt x="14400" y="9818"/>
                  </a:lnTo>
                  <a:cubicBezTo>
                    <a:pt x="14400" y="9818"/>
                    <a:pt x="14400" y="19636"/>
                    <a:pt x="14400" y="19636"/>
                  </a:cubicBezTo>
                  <a:close/>
                  <a:moveTo>
                    <a:pt x="2400" y="4909"/>
                  </a:moveTo>
                  <a:cubicBezTo>
                    <a:pt x="1075" y="4909"/>
                    <a:pt x="0" y="5788"/>
                    <a:pt x="0" y="6872"/>
                  </a:cubicBezTo>
                  <a:lnTo>
                    <a:pt x="0" y="19636"/>
                  </a:lnTo>
                  <a:cubicBezTo>
                    <a:pt x="0" y="20720"/>
                    <a:pt x="1075" y="21600"/>
                    <a:pt x="2400" y="21600"/>
                  </a:cubicBezTo>
                  <a:lnTo>
                    <a:pt x="13200" y="21600"/>
                  </a:lnTo>
                  <a:cubicBezTo>
                    <a:pt x="14525" y="21600"/>
                    <a:pt x="15600" y="20720"/>
                    <a:pt x="15600" y="19636"/>
                  </a:cubicBezTo>
                  <a:lnTo>
                    <a:pt x="15600" y="8836"/>
                  </a:lnTo>
                  <a:lnTo>
                    <a:pt x="11400" y="4909"/>
                  </a:lnTo>
                  <a:cubicBezTo>
                    <a:pt x="11400" y="4909"/>
                    <a:pt x="2400" y="4909"/>
                    <a:pt x="2400" y="4909"/>
                  </a:cubicBezTo>
                  <a:close/>
                  <a:moveTo>
                    <a:pt x="16800" y="3927"/>
                  </a:moveTo>
                  <a:lnTo>
                    <a:pt x="16800" y="1058"/>
                  </a:lnTo>
                  <a:lnTo>
                    <a:pt x="19928" y="3927"/>
                  </a:lnTo>
                  <a:cubicBezTo>
                    <a:pt x="19928" y="3927"/>
                    <a:pt x="16800" y="3927"/>
                    <a:pt x="16800" y="3927"/>
                  </a:cubicBezTo>
                  <a:close/>
                  <a:moveTo>
                    <a:pt x="17400" y="0"/>
                  </a:moveTo>
                  <a:lnTo>
                    <a:pt x="8400" y="0"/>
                  </a:lnTo>
                  <a:cubicBezTo>
                    <a:pt x="7075" y="0"/>
                    <a:pt x="6000" y="879"/>
                    <a:pt x="6000" y="1964"/>
                  </a:cubicBezTo>
                  <a:lnTo>
                    <a:pt x="6000" y="3436"/>
                  </a:lnTo>
                  <a:cubicBezTo>
                    <a:pt x="6000" y="3708"/>
                    <a:pt x="6269" y="3927"/>
                    <a:pt x="6600" y="3927"/>
                  </a:cubicBezTo>
                  <a:cubicBezTo>
                    <a:pt x="6931" y="3927"/>
                    <a:pt x="7200" y="3708"/>
                    <a:pt x="7200" y="3436"/>
                  </a:cubicBezTo>
                  <a:lnTo>
                    <a:pt x="7200" y="1964"/>
                  </a:lnTo>
                  <a:cubicBezTo>
                    <a:pt x="7200" y="1422"/>
                    <a:pt x="7738" y="982"/>
                    <a:pt x="8400" y="982"/>
                  </a:cubicBezTo>
                  <a:lnTo>
                    <a:pt x="15600" y="982"/>
                  </a:lnTo>
                  <a:lnTo>
                    <a:pt x="15600" y="3927"/>
                  </a:lnTo>
                  <a:cubicBezTo>
                    <a:pt x="15600" y="4469"/>
                    <a:pt x="16138" y="4909"/>
                    <a:pt x="16800" y="4909"/>
                  </a:cubicBezTo>
                  <a:lnTo>
                    <a:pt x="20400" y="4909"/>
                  </a:lnTo>
                  <a:lnTo>
                    <a:pt x="20400" y="14727"/>
                  </a:lnTo>
                  <a:cubicBezTo>
                    <a:pt x="20400" y="15269"/>
                    <a:pt x="19862" y="15709"/>
                    <a:pt x="19200" y="15709"/>
                  </a:cubicBezTo>
                  <a:lnTo>
                    <a:pt x="17400" y="15709"/>
                  </a:lnTo>
                  <a:cubicBezTo>
                    <a:pt x="17069" y="15709"/>
                    <a:pt x="16800" y="15929"/>
                    <a:pt x="16800" y="16199"/>
                  </a:cubicBezTo>
                  <a:cubicBezTo>
                    <a:pt x="16800" y="16471"/>
                    <a:pt x="17069" y="16690"/>
                    <a:pt x="17400" y="16690"/>
                  </a:cubicBezTo>
                  <a:lnTo>
                    <a:pt x="19200" y="16690"/>
                  </a:lnTo>
                  <a:cubicBezTo>
                    <a:pt x="20525" y="16690"/>
                    <a:pt x="21600" y="15811"/>
                    <a:pt x="21600" y="14727"/>
                  </a:cubicBezTo>
                  <a:lnTo>
                    <a:pt x="21600" y="3927"/>
                  </a:lnTo>
                  <a:cubicBezTo>
                    <a:pt x="21600" y="3927"/>
                    <a:pt x="17400" y="0"/>
                    <a:pt x="17400" y="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10520" tIns="10520" rIns="10520" bIns="10520" anchor="ctr"/>
            <a:lstStyle/>
            <a:p>
              <a:pPr marL="0" lvl="0" indent="0" defTabSz="126365">
                <a:lnSpc>
                  <a:spcPct val="100000"/>
                </a:lnSpc>
                <a:buClrTx/>
                <a:buSzTx/>
                <a:buFontTx/>
                <a:buNone/>
                <a:defRPr sz="3000">
                  <a:solidFill>
                    <a:srgbClr val="FFFFFF">
                      <a:alpha val="100000"/>
                    </a:srgbClr>
                  </a:solidFill>
                  <a:effectLst>
                    <a:outerShdw blurRad="38100" dist="12700" dir="5400000" sx="100000" sy="100000" rotWithShape="false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830" b="false" i="false" u="none" strike="noStrike" spc="0" baseline="0">
                <a:ln>
                  <a:noFill/>
                </a:ln>
                <a:effectLst>
                  <a:outerShdw blurRad="38100" dist="12700" dir="5400000" sx="100000" sy="100000" rotWithShape="false">
                    <a:srgbClr val="000000">
                      <a:alpha val="50000"/>
                    </a:srgbClr>
                  </a:outerShdw>
                </a:effectLst>
                <a:latin typeface="默认字体"/>
                <a:ea typeface="默认字体"/>
                <a:cs typeface="思源黑体 CN Regular"/>
                <a:sym typeface="思源黑体 CN Regular"/>
              </a:endParaRPr>
            </a:p>
          </p:txBody>
        </p:sp>
      </p:grpSp>
      <p:grpSp>
        <p:nvGrpSpPr>
          <p:cNvPr id="95" name="组合 34"/>
          <p:cNvGrpSpPr/>
          <p:nvPr/>
        </p:nvGrpSpPr>
        <p:grpSpPr>
          <a:xfrm rot="0" flipH="false" flipV="false">
            <a:off x="211596" y="2325125"/>
            <a:ext cx="3454400" cy="3454400"/>
            <a:chOff x="1308100" y="2590800"/>
            <a:chExt cx="3048000" cy="3048000"/>
          </a:xfrm>
        </p:grpSpPr>
        <p:sp>
          <p:nvSpPr>
            <p:cNvPr id="96" name="泪滴形 32"/>
            <p:cNvSpPr/>
            <p:nvPr/>
          </p:nvSpPr>
          <p:spPr>
            <a:xfrm>
              <a:off x="1308100" y="2590800"/>
              <a:ext cx="3048000" cy="3048000"/>
            </a:xfrm>
            <a:prstGeom prst="teardrop">
              <a:avLst/>
            </a:prstGeom>
            <a:gradFill flip="none" rotWithShape="true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true"/>
              <a:tileRect l="0" t="0" r="0" b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27000" dist="38100" dir="2700000" algn="tl" rotWithShape="false">
                <a:srgbClr val="439FE2">
                  <a:alpha val="20000"/>
                </a:srgbClr>
              </a:outerShdw>
            </a:effectLst>
          </p:spPr>
          <p:txBody>
            <a:bodyPr rtlCol="false" anchor="ctr"/>
            <a:lstStyle/>
            <a:p>
              <a:pPr algn="ctr"/>
              <a:endParaRPr lang="zh-CN" b="true"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97" name="成员分工" descr="{&quot;isTemplate&quot;:true,&quot;type&quot;:&quot;image&quot;,&quot;canOmit&quot;:false}"/>
            <p:cNvSpPr/>
            <p:nvPr/>
          </p:nvSpPr>
          <p:spPr>
            <a:xfrm>
              <a:off x="1714500" y="2997200"/>
              <a:ext cx="2235200" cy="2235200"/>
            </a:xfrm>
            <a:prstGeom prst="teardrop">
              <a:avLst/>
            </a:prstGeom>
            <a:blipFill dpi="0" rotWithShape="true">
              <a:blip r:embed="rId1"/>
              <a:srcRect l="0" t="0" r="0" b="0"/>
              <a:tile sx="100000" sy="100000" flip="none" algn="ctr"/>
            </a:blipFill>
            <a:ln w="12700" cap="flat" cmpd="sng" algn="ctr">
              <a:noFill/>
              <a:prstDash val="solid"/>
              <a:miter lim="800000"/>
            </a:ln>
            <a:effectLst>
              <a:outerShdw blurRad="127000" dist="38100" dir="2700000" algn="tl" rotWithShape="false">
                <a:srgbClr val="439FE2">
                  <a:alpha val="20000"/>
                </a:srgbClr>
              </a:outerShdw>
            </a:effectLst>
          </p:spPr>
          <p:txBody>
            <a:bodyPr rtlCol="false" anchor="ctr"/>
            <a:lstStyle/>
            <a:p>
              <a:pPr algn="ctr"/>
              <a:endParaRPr lang="zh-CN" b="true">
                <a:latin typeface="默认字体"/>
                <a:ea typeface="默认字体"/>
                <a:cs typeface="+mn-cs"/>
              </a:endParaRPr>
            </a:p>
          </p:txBody>
        </p:sp>
      </p:grpSp>
      <p:grpSp>
        <p:nvGrpSpPr>
          <p:cNvPr id="98" name=""/>
          <p:cNvGrpSpPr/>
          <p:nvPr/>
        </p:nvGrpSpPr>
        <p:grpSpPr>
          <a:xfrm rot="0" flipH="false" flipV="false">
            <a:off x="8167428" y="279796"/>
            <a:ext cx="680360" cy="680360"/>
            <a:chOff x="4763250" y="4952577"/>
            <a:chExt cx="680360" cy="680360"/>
          </a:xfrm>
        </p:grpSpPr>
        <p:sp>
          <p:nvSpPr>
            <p:cNvPr id="99" name="Oval 25"/>
            <p:cNvSpPr/>
            <p:nvPr/>
          </p:nvSpPr>
          <p:spPr>
            <a:xfrm rot="0" flipH="false" flipV="false">
              <a:off x="4763250" y="4952577"/>
              <a:ext cx="680360" cy="680360"/>
            </a:xfrm>
            <a:prstGeom prst="ellipse">
              <a:avLst/>
            </a:prstGeom>
            <a:gradFill flip="none" rotWithShape="true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true"/>
              <a:tileRect l="0" t="0" r="0" b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27000" dist="38100" dir="2700000" algn="tl" rotWithShape="false">
                <a:srgbClr val="439FE2">
                  <a:alpha val="20000"/>
                </a:srgbClr>
              </a:outerShdw>
            </a:effectLst>
          </p:spPr>
          <p:txBody>
            <a:bodyPr rtlCol="false" anchor="ctr"/>
            <a:lstStyle/>
            <a:p>
              <a:pPr algn="ctr"/>
              <a:endParaRPr lang="en-US" b="true"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100" name="Freeform 15"/>
            <p:cNvSpPr>
              <a:spLocks noEditPoints="true"/>
            </p:cNvSpPr>
            <p:nvPr/>
          </p:nvSpPr>
          <p:spPr bwMode="auto">
            <a:xfrm rot="0" flipH="false" flipV="false">
              <a:off x="5002772" y="5133654"/>
              <a:ext cx="220636" cy="318205"/>
            </a:xfrm>
            <a:custGeom>
              <a:avLst/>
              <a:gdLst>
                <a:gd name="T0" fmla="*/ 38 w 83"/>
                <a:gd name="T1" fmla="*/ 59 h 120"/>
                <a:gd name="T2" fmla="*/ 45 w 83"/>
                <a:gd name="T3" fmla="*/ 59 h 120"/>
                <a:gd name="T4" fmla="*/ 45 w 83"/>
                <a:gd name="T5" fmla="*/ 95 h 120"/>
                <a:gd name="T6" fmla="*/ 38 w 83"/>
                <a:gd name="T7" fmla="*/ 95 h 120"/>
                <a:gd name="T8" fmla="*/ 38 w 83"/>
                <a:gd name="T9" fmla="*/ 59 h 120"/>
                <a:gd name="T10" fmla="*/ 41 w 83"/>
                <a:gd name="T11" fmla="*/ 0 h 120"/>
                <a:gd name="T12" fmla="*/ 0 w 83"/>
                <a:gd name="T13" fmla="*/ 42 h 120"/>
                <a:gd name="T14" fmla="*/ 8 w 83"/>
                <a:gd name="T15" fmla="*/ 67 h 120"/>
                <a:gd name="T16" fmla="*/ 18 w 83"/>
                <a:gd name="T17" fmla="*/ 86 h 120"/>
                <a:gd name="T18" fmla="*/ 26 w 83"/>
                <a:gd name="T19" fmla="*/ 95 h 120"/>
                <a:gd name="T20" fmla="*/ 31 w 83"/>
                <a:gd name="T21" fmla="*/ 95 h 120"/>
                <a:gd name="T22" fmla="*/ 31 w 83"/>
                <a:gd name="T23" fmla="*/ 59 h 120"/>
                <a:gd name="T24" fmla="*/ 25 w 83"/>
                <a:gd name="T25" fmla="*/ 59 h 120"/>
                <a:gd name="T26" fmla="*/ 13 w 83"/>
                <a:gd name="T27" fmla="*/ 47 h 120"/>
                <a:gd name="T28" fmla="*/ 25 w 83"/>
                <a:gd name="T29" fmla="*/ 34 h 120"/>
                <a:gd name="T30" fmla="*/ 37 w 83"/>
                <a:gd name="T31" fmla="*/ 47 h 120"/>
                <a:gd name="T32" fmla="*/ 36 w 83"/>
                <a:gd name="T33" fmla="*/ 52 h 120"/>
                <a:gd name="T34" fmla="*/ 47 w 83"/>
                <a:gd name="T35" fmla="*/ 52 h 120"/>
                <a:gd name="T36" fmla="*/ 46 w 83"/>
                <a:gd name="T37" fmla="*/ 47 h 120"/>
                <a:gd name="T38" fmla="*/ 58 w 83"/>
                <a:gd name="T39" fmla="*/ 34 h 120"/>
                <a:gd name="T40" fmla="*/ 70 w 83"/>
                <a:gd name="T41" fmla="*/ 47 h 120"/>
                <a:gd name="T42" fmla="*/ 58 w 83"/>
                <a:gd name="T43" fmla="*/ 59 h 120"/>
                <a:gd name="T44" fmla="*/ 51 w 83"/>
                <a:gd name="T45" fmla="*/ 59 h 120"/>
                <a:gd name="T46" fmla="*/ 51 w 83"/>
                <a:gd name="T47" fmla="*/ 95 h 120"/>
                <a:gd name="T48" fmla="*/ 56 w 83"/>
                <a:gd name="T49" fmla="*/ 95 h 120"/>
                <a:gd name="T50" fmla="*/ 65 w 83"/>
                <a:gd name="T51" fmla="*/ 86 h 120"/>
                <a:gd name="T52" fmla="*/ 74 w 83"/>
                <a:gd name="T53" fmla="*/ 67 h 120"/>
                <a:gd name="T54" fmla="*/ 83 w 83"/>
                <a:gd name="T55" fmla="*/ 42 h 120"/>
                <a:gd name="T56" fmla="*/ 41 w 83"/>
                <a:gd name="T57" fmla="*/ 0 h 120"/>
                <a:gd name="T58" fmla="*/ 19 w 83"/>
                <a:gd name="T59" fmla="*/ 47 h 120"/>
                <a:gd name="T60" fmla="*/ 25 w 83"/>
                <a:gd name="T61" fmla="*/ 52 h 120"/>
                <a:gd name="T62" fmla="*/ 31 w 83"/>
                <a:gd name="T63" fmla="*/ 47 h 120"/>
                <a:gd name="T64" fmla="*/ 25 w 83"/>
                <a:gd name="T65" fmla="*/ 41 h 120"/>
                <a:gd name="T66" fmla="*/ 19 w 83"/>
                <a:gd name="T67" fmla="*/ 47 h 120"/>
                <a:gd name="T68" fmla="*/ 63 w 83"/>
                <a:gd name="T69" fmla="*/ 47 h 120"/>
                <a:gd name="T70" fmla="*/ 58 w 83"/>
                <a:gd name="T71" fmla="*/ 41 h 120"/>
                <a:gd name="T72" fmla="*/ 52 w 83"/>
                <a:gd name="T73" fmla="*/ 47 h 120"/>
                <a:gd name="T74" fmla="*/ 58 w 83"/>
                <a:gd name="T75" fmla="*/ 52 h 120"/>
                <a:gd name="T76" fmla="*/ 63 w 83"/>
                <a:gd name="T77" fmla="*/ 47 h 120"/>
                <a:gd name="T78" fmla="*/ 61 w 83"/>
                <a:gd name="T79" fmla="*/ 105 h 120"/>
                <a:gd name="T80" fmla="*/ 58 w 83"/>
                <a:gd name="T81" fmla="*/ 101 h 120"/>
                <a:gd name="T82" fmla="*/ 25 w 83"/>
                <a:gd name="T83" fmla="*/ 101 h 120"/>
                <a:gd name="T84" fmla="*/ 22 w 83"/>
                <a:gd name="T85" fmla="*/ 105 h 120"/>
                <a:gd name="T86" fmla="*/ 25 w 83"/>
                <a:gd name="T87" fmla="*/ 108 h 120"/>
                <a:gd name="T88" fmla="*/ 58 w 83"/>
                <a:gd name="T89" fmla="*/ 108 h 120"/>
                <a:gd name="T90" fmla="*/ 61 w 83"/>
                <a:gd name="T91" fmla="*/ 105 h 120"/>
                <a:gd name="T92" fmla="*/ 57 w 83"/>
                <a:gd name="T93" fmla="*/ 117 h 120"/>
                <a:gd name="T94" fmla="*/ 54 w 83"/>
                <a:gd name="T95" fmla="*/ 113 h 120"/>
                <a:gd name="T96" fmla="*/ 29 w 83"/>
                <a:gd name="T97" fmla="*/ 113 h 120"/>
                <a:gd name="T98" fmla="*/ 26 w 83"/>
                <a:gd name="T99" fmla="*/ 117 h 120"/>
                <a:gd name="T100" fmla="*/ 29 w 83"/>
                <a:gd name="T101" fmla="*/ 120 h 120"/>
                <a:gd name="T102" fmla="*/ 54 w 83"/>
                <a:gd name="T103" fmla="*/ 120 h 120"/>
                <a:gd name="T104" fmla="*/ 57 w 83"/>
                <a:gd name="T105" fmla="*/ 11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3" h="120">
                  <a:moveTo>
                    <a:pt x="38" y="59"/>
                  </a:moveTo>
                  <a:cubicBezTo>
                    <a:pt x="45" y="59"/>
                    <a:pt x="45" y="59"/>
                    <a:pt x="45" y="59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38" y="95"/>
                    <a:pt x="38" y="95"/>
                    <a:pt x="38" y="95"/>
                  </a:cubicBezTo>
                  <a:lnTo>
                    <a:pt x="38" y="59"/>
                  </a:lnTo>
                  <a:close/>
                  <a:moveTo>
                    <a:pt x="41" y="0"/>
                  </a:moveTo>
                  <a:cubicBezTo>
                    <a:pt x="18" y="0"/>
                    <a:pt x="0" y="19"/>
                    <a:pt x="0" y="42"/>
                  </a:cubicBezTo>
                  <a:cubicBezTo>
                    <a:pt x="0" y="51"/>
                    <a:pt x="3" y="60"/>
                    <a:pt x="8" y="67"/>
                  </a:cubicBezTo>
                  <a:cubicBezTo>
                    <a:pt x="16" y="77"/>
                    <a:pt x="18" y="81"/>
                    <a:pt x="18" y="86"/>
                  </a:cubicBezTo>
                  <a:cubicBezTo>
                    <a:pt x="18" y="91"/>
                    <a:pt x="22" y="95"/>
                    <a:pt x="26" y="95"/>
                  </a:cubicBezTo>
                  <a:cubicBezTo>
                    <a:pt x="31" y="95"/>
                    <a:pt x="31" y="95"/>
                    <a:pt x="31" y="95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18" y="59"/>
                    <a:pt x="13" y="53"/>
                    <a:pt x="13" y="47"/>
                  </a:cubicBezTo>
                  <a:cubicBezTo>
                    <a:pt x="13" y="40"/>
                    <a:pt x="18" y="34"/>
                    <a:pt x="25" y="34"/>
                  </a:cubicBezTo>
                  <a:cubicBezTo>
                    <a:pt x="32" y="34"/>
                    <a:pt x="37" y="40"/>
                    <a:pt x="37" y="47"/>
                  </a:cubicBezTo>
                  <a:cubicBezTo>
                    <a:pt x="37" y="49"/>
                    <a:pt x="37" y="51"/>
                    <a:pt x="36" y="52"/>
                  </a:cubicBezTo>
                  <a:cubicBezTo>
                    <a:pt x="47" y="52"/>
                    <a:pt x="47" y="52"/>
                    <a:pt x="47" y="52"/>
                  </a:cubicBezTo>
                  <a:cubicBezTo>
                    <a:pt x="46" y="51"/>
                    <a:pt x="46" y="49"/>
                    <a:pt x="46" y="47"/>
                  </a:cubicBezTo>
                  <a:cubicBezTo>
                    <a:pt x="46" y="40"/>
                    <a:pt x="51" y="34"/>
                    <a:pt x="58" y="34"/>
                  </a:cubicBezTo>
                  <a:cubicBezTo>
                    <a:pt x="64" y="34"/>
                    <a:pt x="70" y="40"/>
                    <a:pt x="70" y="47"/>
                  </a:cubicBezTo>
                  <a:cubicBezTo>
                    <a:pt x="70" y="53"/>
                    <a:pt x="64" y="59"/>
                    <a:pt x="58" y="59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6" y="95"/>
                    <a:pt x="56" y="95"/>
                    <a:pt x="56" y="95"/>
                  </a:cubicBezTo>
                  <a:cubicBezTo>
                    <a:pt x="61" y="95"/>
                    <a:pt x="65" y="91"/>
                    <a:pt x="65" y="86"/>
                  </a:cubicBezTo>
                  <a:cubicBezTo>
                    <a:pt x="65" y="81"/>
                    <a:pt x="67" y="77"/>
                    <a:pt x="74" y="67"/>
                  </a:cubicBezTo>
                  <a:cubicBezTo>
                    <a:pt x="80" y="60"/>
                    <a:pt x="83" y="51"/>
                    <a:pt x="83" y="42"/>
                  </a:cubicBezTo>
                  <a:cubicBezTo>
                    <a:pt x="83" y="19"/>
                    <a:pt x="64" y="0"/>
                    <a:pt x="41" y="0"/>
                  </a:cubicBezTo>
                  <a:close/>
                  <a:moveTo>
                    <a:pt x="19" y="47"/>
                  </a:moveTo>
                  <a:cubicBezTo>
                    <a:pt x="19" y="50"/>
                    <a:pt x="22" y="52"/>
                    <a:pt x="25" y="52"/>
                  </a:cubicBezTo>
                  <a:cubicBezTo>
                    <a:pt x="28" y="52"/>
                    <a:pt x="31" y="50"/>
                    <a:pt x="31" y="47"/>
                  </a:cubicBezTo>
                  <a:cubicBezTo>
                    <a:pt x="31" y="43"/>
                    <a:pt x="28" y="41"/>
                    <a:pt x="25" y="41"/>
                  </a:cubicBezTo>
                  <a:cubicBezTo>
                    <a:pt x="22" y="41"/>
                    <a:pt x="19" y="43"/>
                    <a:pt x="19" y="47"/>
                  </a:cubicBezTo>
                  <a:close/>
                  <a:moveTo>
                    <a:pt x="63" y="47"/>
                  </a:moveTo>
                  <a:cubicBezTo>
                    <a:pt x="63" y="43"/>
                    <a:pt x="61" y="41"/>
                    <a:pt x="58" y="41"/>
                  </a:cubicBezTo>
                  <a:cubicBezTo>
                    <a:pt x="55" y="41"/>
                    <a:pt x="52" y="43"/>
                    <a:pt x="52" y="47"/>
                  </a:cubicBezTo>
                  <a:cubicBezTo>
                    <a:pt x="52" y="50"/>
                    <a:pt x="55" y="52"/>
                    <a:pt x="58" y="52"/>
                  </a:cubicBezTo>
                  <a:cubicBezTo>
                    <a:pt x="61" y="52"/>
                    <a:pt x="63" y="50"/>
                    <a:pt x="63" y="47"/>
                  </a:cubicBezTo>
                  <a:close/>
                  <a:moveTo>
                    <a:pt x="61" y="105"/>
                  </a:moveTo>
                  <a:cubicBezTo>
                    <a:pt x="61" y="103"/>
                    <a:pt x="59" y="101"/>
                    <a:pt x="58" y="101"/>
                  </a:cubicBezTo>
                  <a:cubicBezTo>
                    <a:pt x="25" y="101"/>
                    <a:pt x="25" y="101"/>
                    <a:pt x="25" y="101"/>
                  </a:cubicBezTo>
                  <a:cubicBezTo>
                    <a:pt x="23" y="101"/>
                    <a:pt x="22" y="103"/>
                    <a:pt x="22" y="105"/>
                  </a:cubicBezTo>
                  <a:cubicBezTo>
                    <a:pt x="22" y="107"/>
                    <a:pt x="23" y="108"/>
                    <a:pt x="25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9" y="108"/>
                    <a:pt x="61" y="107"/>
                    <a:pt x="61" y="105"/>
                  </a:cubicBezTo>
                  <a:close/>
                  <a:moveTo>
                    <a:pt x="57" y="117"/>
                  </a:moveTo>
                  <a:cubicBezTo>
                    <a:pt x="57" y="115"/>
                    <a:pt x="55" y="113"/>
                    <a:pt x="54" y="113"/>
                  </a:cubicBezTo>
                  <a:cubicBezTo>
                    <a:pt x="29" y="113"/>
                    <a:pt x="29" y="113"/>
                    <a:pt x="29" y="113"/>
                  </a:cubicBezTo>
                  <a:cubicBezTo>
                    <a:pt x="27" y="113"/>
                    <a:pt x="26" y="115"/>
                    <a:pt x="26" y="117"/>
                  </a:cubicBezTo>
                  <a:cubicBezTo>
                    <a:pt x="26" y="118"/>
                    <a:pt x="27" y="120"/>
                    <a:pt x="29" y="120"/>
                  </a:cubicBezTo>
                  <a:cubicBezTo>
                    <a:pt x="54" y="120"/>
                    <a:pt x="54" y="120"/>
                    <a:pt x="54" y="120"/>
                  </a:cubicBezTo>
                  <a:cubicBezTo>
                    <a:pt x="55" y="120"/>
                    <a:pt x="57" y="118"/>
                    <a:pt x="57" y="1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false" compatLnSpc="true"/>
            <a:lstStyle/>
            <a:p>
              <a:pPr/>
              <a:endParaRPr>
                <a:latin typeface="默认字体"/>
                <a:ea typeface="默认字体"/>
                <a:cs typeface="+mn-cs"/>
              </a:endParaRPr>
            </a:p>
          </p:txBody>
        </p:sp>
      </p:grpSp>
      <p:grpSp>
        <p:nvGrpSpPr>
          <p:cNvPr id="101" name="" descr="{&quot;isTemplate&quot;:true,&quot;type&quot;:&quot;list&quot;,&quot;alignment&quot;:&quot;left&quot;,&quot;alignmentVertical&quot;:&quot;top&quot;,&quot;canOmit&quot;:false,&quot;scalable&quot;:false,&quot;minItemsCount&quot;:-1}"/>
          <p:cNvGrpSpPr/>
          <p:nvPr/>
        </p:nvGrpSpPr>
        <p:grpSpPr>
          <a:xfrm rot="0" flipH="false" flipV="false">
            <a:off x="4046778" y="1403836"/>
            <a:ext cx="7767013" cy="5088201"/>
            <a:chOff x="5325944" y="1679249"/>
            <a:chExt cx="6423361" cy="4935801"/>
          </a:xfrm>
        </p:grpSpPr>
        <p:grpSp>
          <p:nvGrpSpPr>
            <p:cNvPr id="102" name=""/>
            <p:cNvGrpSpPr/>
            <p:nvPr/>
          </p:nvGrpSpPr>
          <p:grpSpPr>
            <a:xfrm rot="0" flipH="false" flipV="false">
              <a:off x="5325944" y="1679249"/>
              <a:ext cx="6423361" cy="1052196"/>
              <a:chOff x="6476593" y="1736338"/>
              <a:chExt cx="5231413" cy="1052196"/>
            </a:xfrm>
          </p:grpSpPr>
          <p:sp>
            <p:nvSpPr>
              <p:cNvPr id="103" name="文本框 7" descr="{&quot;isTemplate&quot;:true,&quot;type&quot;:&quot;title&quot;,&quot;canOmit&quot;:false,&quot;range&quot;:0}"/>
              <p:cNvSpPr txBox="true"/>
              <p:nvPr/>
            </p:nvSpPr>
            <p:spPr>
              <a:xfrm rot="0" flipH="false" flipV="false">
                <a:off x="6476593" y="1736338"/>
                <a:ext cx="5231406" cy="368300"/>
              </a:xfrm>
              <a:prstGeom prst="rect">
                <a:avLst/>
              </a:prstGeom>
              <a:noFill/>
            </p:spPr>
            <p:txBody>
              <a:bodyPr wrap="square" rtlCol="false">
                <a:noAutofit/>
              </a:bodyPr>
              <a:lstStyle/>
              <a:p>
                <a:pPr marL="0" lvl="0" indent="0" defTabSz="914400">
                  <a:lnSpc>
                    <a:spcPct val="100000"/>
                  </a:lnSpc>
                  <a:buClrTx/>
                  <a:buSzTx/>
                  <a:buFontTx/>
                  <a:buNone/>
                  <a:defRPr sz="1800">
                    <a:solidFill>
                      <a:schemeClr val="tx1">
                        <a:alpha val="100000"/>
                      </a:schemeClr>
                    </a:solidFill>
                    <a:latin typeface="等线"/>
                    <a:ea typeface="等线"/>
                    <a:cs typeface="+mn-cs"/>
                  </a:defRPr>
                </a:pP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组长</a:t>
                </a:r>
                <a:r>
                  <a:rPr lang="en-US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-</a:t>
                </a: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小西瓜 ：</a:t>
                </a:r>
                <a:endParaRPr/>
              </a:p>
            </p:txBody>
          </p:sp>
          <p:sp>
            <p:nvSpPr>
              <p:cNvPr id="104" name="Shape 96" descr="{&quot;isTemplate&quot;:true,&quot;type&quot;:&quot;content&quot;,&quot;canOmit&quot;:false,&quot;range&quot;:0}"/>
              <p:cNvSpPr txBox="true"/>
              <p:nvPr/>
            </p:nvSpPr>
            <p:spPr>
              <a:xfrm rot="0" flipH="false" flipV="false">
                <a:off x="6476593" y="2042325"/>
                <a:ext cx="5231414" cy="7462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false">
                <a:noAutofit/>
              </a:bodyPr>
              <a:lstStyle/>
              <a:p>
                <a:pPr marL="0" indent="0">
                  <a:lnSpc>
                    <a:spcPct val="130000"/>
                  </a:lnSpc>
                  <a:buSzPct val="25000"/>
                  <a:buNone/>
                </a:pPr>
                <a:r>
                  <a:rPr lang="zh-CN" sz="1400">
                    <a:solidFill>
                      <a:schemeClr val="tx1">
                        <a:alpha val="100000"/>
                      </a:schemeClr>
                    </a:solidFill>
                    <a:latin typeface="默认字体"/>
                    <a:ea typeface="默认字体"/>
                    <a:cs typeface="等线"/>
                    <a:sym typeface="思源宋体 CN"/>
                  </a:rPr>
                  <a:t>很幸运能遇到大家，感谢当初的互相信任，最近的艰苦付出将来会有回报的，加油</a:t>
                </a:r>
                <a:endParaRPr/>
              </a:p>
            </p:txBody>
          </p:sp>
        </p:grpSp>
        <p:grpSp>
          <p:nvGrpSpPr>
            <p:cNvPr id="105" name=""/>
            <p:cNvGrpSpPr/>
            <p:nvPr/>
          </p:nvGrpSpPr>
          <p:grpSpPr>
            <a:xfrm rot="0" flipH="false" flipV="false">
              <a:off x="5325944" y="2907446"/>
              <a:ext cx="6423360" cy="1147478"/>
              <a:chOff x="6476592" y="1736338"/>
              <a:chExt cx="5231412" cy="1147478"/>
            </a:xfrm>
          </p:grpSpPr>
          <p:sp>
            <p:nvSpPr>
              <p:cNvPr id="106" name="文本框 7" descr="{&quot;isTemplate&quot;:true,&quot;type&quot;:&quot;title&quot;,&quot;canOmit&quot;:false,&quot;range&quot;:0}"/>
              <p:cNvSpPr txBox="true"/>
              <p:nvPr/>
            </p:nvSpPr>
            <p:spPr>
              <a:xfrm rot="0" flipH="false" flipV="false">
                <a:off x="6476593" y="1736338"/>
                <a:ext cx="5231406" cy="368300"/>
              </a:xfrm>
              <a:prstGeom prst="rect"/>
              <a:noFill/>
              <a:ln/>
            </p:spPr>
            <p:txBody>
              <a:bodyPr wrap="square">
                <a:noAutofit/>
              </a:bodyPr>
              <a:p>
                <a:pPr marL="0" lvl="0" indent="0" defTabSz="914400">
                  <a:lnSpc>
                    <a:spcPct val="100000"/>
                  </a:lnSpc>
                  <a:buClrTx/>
                  <a:buSzTx/>
                  <a:buFontTx/>
                  <a:buNone/>
                  <a:defRPr sz="1800">
                    <a:solidFill>
                      <a:schemeClr val="tx1">
                        <a:alpha val="100000"/>
                      </a:schemeClr>
                    </a:solidFill>
                    <a:latin typeface="等线"/>
                    <a:ea typeface="等线"/>
                    <a:cs typeface="+mn-cs"/>
                  </a:defRPr>
                </a:pP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副组长</a:t>
                </a:r>
                <a:r>
                  <a:rPr lang="en-US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-</a:t>
                </a: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衔鱼  ：</a:t>
                </a:r>
                <a:endParaRPr/>
              </a:p>
            </p:txBody>
          </p:sp>
          <p:sp>
            <p:nvSpPr>
              <p:cNvPr id="107" name="Shape 96" descr="{&quot;isTemplate&quot;:true,&quot;type&quot;:&quot;content&quot;,&quot;canOmit&quot;:false,&quot;range&quot;:0}"/>
              <p:cNvSpPr txBox="true"/>
              <p:nvPr/>
            </p:nvSpPr>
            <p:spPr>
              <a:xfrm rot="0" flipH="false" flipV="false">
                <a:off x="6476593" y="2042325"/>
                <a:ext cx="5231412" cy="841491"/>
              </a:xfrm>
              <a:prstGeom prst="rect"/>
              <a:noFill/>
              <a:ln>
                <a:noFill/>
              </a:ln>
            </p:spPr>
            <p:txBody>
              <a:bodyPr lIns="91425" tIns="45700" rIns="91425" bIns="45700" anchor="t" anchorCtr="false">
                <a:noAutofit/>
              </a:bodyPr>
              <a:p>
                <a:pPr marL="0" indent="0">
                  <a:lnSpc>
                    <a:spcPct val="130000"/>
                  </a:lnSpc>
                  <a:buSzPct val="25000"/>
                  <a:buNone/>
                </a:pPr>
                <a:r>
                  <a:rPr lang="zh-CN" sz="1400">
                    <a:solidFill>
                      <a:schemeClr val="tx1">
                        <a:alpha val="100000"/>
                      </a:schemeClr>
                    </a:solidFill>
                    <a:latin typeface="默认字体"/>
                    <a:ea typeface="默认字体"/>
                    <a:cs typeface="等线"/>
                    <a:sym typeface="思源宋体 CN"/>
                  </a:rPr>
                  <a:t>团队成员之间沟通不充分，个别部分多人均单独完成一份代码。</a:t>
                </a:r>
                <a:endParaRPr/>
              </a:p>
              <a:p>
                <a:pPr marL="0" indent="0">
                  <a:lnSpc>
                    <a:spcPct val="130000"/>
                  </a:lnSpc>
                  <a:buSzPct val="25000"/>
                  <a:buNone/>
                </a:pPr>
                <a:r>
                  <a:rPr lang="zh-CN" sz="1400">
                    <a:solidFill>
                      <a:schemeClr val="tx1">
                        <a:alpha val="100000"/>
                      </a:schemeClr>
                    </a:solidFill>
                    <a:latin typeface="默认字体"/>
                    <a:ea typeface="默认字体"/>
                    <a:cs typeface="等线"/>
                    <a:sym typeface="思源宋体 CN"/>
                  </a:rPr>
                  <a:t>函数考量不到位，个别功能（如鼠标点击，可通过函数完成）多次重复书写，工作量增加</a:t>
                </a:r>
                <a:r>
                  <a:rPr lang="en-US" sz="1400">
                    <a:solidFill>
                      <a:schemeClr val="tx1">
                        <a:alpha val="100000"/>
                      </a:schemeClr>
                    </a:solidFill>
                    <a:latin typeface="默认字体"/>
                    <a:ea typeface="默认字体"/>
                    <a:cs typeface="等线"/>
                    <a:sym typeface="思源宋体 CN"/>
                  </a:rPr>
                  <a:t>.............</a:t>
                </a:r>
                <a:r>
                  <a:rPr lang="zh-CN" sz="1400">
                    <a:solidFill>
                      <a:schemeClr val="tx1">
                        <a:alpha val="100000"/>
                      </a:schemeClr>
                    </a:solidFill>
                    <a:latin typeface="默认字体"/>
                    <a:ea typeface="默认字体"/>
                    <a:cs typeface="等线"/>
                    <a:sym typeface="思源宋体 CN"/>
                  </a:rPr>
                  <a:t>最后，我再也不骂游戏策划了</a:t>
                </a:r>
                <a:r>
                  <a:rPr lang="en-US" sz="1400">
                    <a:solidFill>
                      <a:schemeClr val="tx1">
                        <a:alpha val="100000"/>
                      </a:schemeClr>
                    </a:solidFill>
                    <a:latin typeface="默认字体"/>
                    <a:ea typeface="默认字体"/>
                    <a:cs typeface="等线"/>
                    <a:sym typeface="思源宋体 CN"/>
                  </a:rPr>
                  <a:t>  (〒︿〒)               </a:t>
                </a:r>
                <a:endParaRPr/>
              </a:p>
            </p:txBody>
          </p:sp>
        </p:grpSp>
        <p:grpSp>
          <p:nvGrpSpPr>
            <p:cNvPr id="108" name=""/>
            <p:cNvGrpSpPr/>
            <p:nvPr/>
          </p:nvGrpSpPr>
          <p:grpSpPr>
            <a:xfrm rot="0" flipH="false" flipV="false">
              <a:off x="5325944" y="4164254"/>
              <a:ext cx="6423361" cy="1147456"/>
              <a:chOff x="6476593" y="1736338"/>
              <a:chExt cx="5231413" cy="1147456"/>
            </a:xfrm>
          </p:grpSpPr>
          <p:sp>
            <p:nvSpPr>
              <p:cNvPr id="109" name="文本框 7" descr="{&quot;isTemplate&quot;:true,&quot;type&quot;:&quot;title&quot;,&quot;canOmit&quot;:false,&quot;range&quot;:0}"/>
              <p:cNvSpPr txBox="true"/>
              <p:nvPr/>
            </p:nvSpPr>
            <p:spPr>
              <a:xfrm rot="0" flipH="false" flipV="false">
                <a:off x="6476593" y="1736338"/>
                <a:ext cx="5231406" cy="368300"/>
              </a:xfrm>
              <a:prstGeom prst="rect"/>
              <a:noFill/>
              <a:ln/>
            </p:spPr>
            <p:txBody>
              <a:bodyPr wrap="square">
                <a:noAutofit/>
              </a:bodyPr>
              <a:p>
                <a:pPr marL="0" lvl="0" indent="0" defTabSz="914400">
                  <a:lnSpc>
                    <a:spcPct val="100000"/>
                  </a:lnSpc>
                  <a:buClrTx/>
                  <a:buSzTx/>
                  <a:buFontTx/>
                  <a:buNone/>
                  <a:defRPr sz="1800">
                    <a:solidFill>
                      <a:schemeClr val="tx1">
                        <a:alpha val="100000"/>
                      </a:schemeClr>
                    </a:solidFill>
                    <a:latin typeface="等线"/>
                    <a:ea typeface="等线"/>
                    <a:cs typeface="+mn-cs"/>
                  </a:defRPr>
                </a:pP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产品经理</a:t>
                </a:r>
                <a:r>
                  <a:rPr lang="en-US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-</a:t>
                </a: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李叫  ：</a:t>
                </a:r>
                <a:endParaRPr/>
              </a:p>
            </p:txBody>
          </p:sp>
          <p:sp>
            <p:nvSpPr>
              <p:cNvPr id="110" name="Shape 96" descr="{&quot;isTemplate&quot;:true,&quot;type&quot;:&quot;content&quot;,&quot;canOmit&quot;:false,&quot;range&quot;:0}"/>
              <p:cNvSpPr txBox="true"/>
              <p:nvPr/>
            </p:nvSpPr>
            <p:spPr>
              <a:xfrm rot="0" flipH="false" flipV="false">
                <a:off x="6476593" y="2042325"/>
                <a:ext cx="5231414" cy="841469"/>
              </a:xfrm>
              <a:prstGeom prst="rect"/>
              <a:noFill/>
              <a:ln>
                <a:noFill/>
              </a:ln>
            </p:spPr>
            <p:txBody>
              <a:bodyPr lIns="91425" tIns="45700" rIns="91425" bIns="45700" anchor="t" anchorCtr="false">
                <a:noAutofit/>
              </a:bodyPr>
              <a:p>
                <a:pPr marL="0" indent="0">
                  <a:lnSpc>
                    <a:spcPct val="130000"/>
                  </a:lnSpc>
                  <a:buSzPct val="25000"/>
                  <a:buNone/>
                </a:pPr>
                <a:r>
                  <a:rPr lang="zh-CN" sz="1400">
                    <a:solidFill>
                      <a:schemeClr val="tx1">
                        <a:alpha val="100000"/>
                      </a:schemeClr>
                    </a:solidFill>
                    <a:latin typeface="默认字体"/>
                    <a:ea typeface="默认字体"/>
                    <a:cs typeface="等线"/>
                    <a:sym typeface="思源宋体 CN"/>
                  </a:rPr>
                  <a:t>我的兄弟牛波一，整改代码So Easy.披星戴月改Bug，项目手拿把掐了</a:t>
                </a:r>
                <a:endParaRPr/>
              </a:p>
            </p:txBody>
          </p:sp>
        </p:grpSp>
        <p:grpSp>
          <p:nvGrpSpPr>
            <p:cNvPr id="111" name=""/>
            <p:cNvGrpSpPr/>
            <p:nvPr/>
          </p:nvGrpSpPr>
          <p:grpSpPr>
            <a:xfrm rot="0" flipH="false" flipV="false">
              <a:off x="5325944" y="5534238"/>
              <a:ext cx="6423361" cy="1080813"/>
              <a:chOff x="6476593" y="1736338"/>
              <a:chExt cx="5231413" cy="1080813"/>
            </a:xfrm>
          </p:grpSpPr>
          <p:sp>
            <p:nvSpPr>
              <p:cNvPr id="112" name="文本框 7" descr="{&quot;isTemplate&quot;:true,&quot;type&quot;:&quot;title&quot;,&quot;canOmit&quot;:false,&quot;range&quot;:0}"/>
              <p:cNvSpPr txBox="true"/>
              <p:nvPr/>
            </p:nvSpPr>
            <p:spPr>
              <a:xfrm rot="0" flipH="false" flipV="false">
                <a:off x="6476593" y="1736338"/>
                <a:ext cx="5231406" cy="368300"/>
              </a:xfrm>
              <a:prstGeom prst="rect"/>
              <a:noFill/>
              <a:ln/>
            </p:spPr>
            <p:txBody>
              <a:bodyPr wrap="square">
                <a:noAutofit/>
              </a:bodyPr>
              <a:p>
                <a:pPr marL="0" lvl="0" indent="0" defTabSz="914400">
                  <a:lnSpc>
                    <a:spcPct val="100000"/>
                  </a:lnSpc>
                  <a:buClrTx/>
                  <a:buSzTx/>
                  <a:buFontTx/>
                  <a:buNone/>
                  <a:defRPr sz="1800">
                    <a:solidFill>
                      <a:schemeClr val="tx1">
                        <a:alpha val="100000"/>
                      </a:schemeClr>
                    </a:solidFill>
                    <a:latin typeface="等线"/>
                    <a:ea typeface="等线"/>
                    <a:cs typeface="+mn-cs"/>
                  </a:defRPr>
                </a:pP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信息官</a:t>
                </a:r>
                <a:r>
                  <a:rPr lang="en-US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-</a:t>
                </a: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阿飘  ：</a:t>
                </a:r>
                <a:endParaRPr/>
              </a:p>
            </p:txBody>
          </p:sp>
          <p:sp>
            <p:nvSpPr>
              <p:cNvPr id="113" name="Shape 96" descr="{&quot;isTemplate&quot;:true,&quot;type&quot;:&quot;content&quot;,&quot;canOmit&quot;:false,&quot;range&quot;:0}"/>
              <p:cNvSpPr txBox="true"/>
              <p:nvPr/>
            </p:nvSpPr>
            <p:spPr>
              <a:xfrm rot="0" flipH="false" flipV="false">
                <a:off x="6476593" y="2042325"/>
                <a:ext cx="5231414" cy="774826"/>
              </a:xfrm>
              <a:prstGeom prst="rect"/>
              <a:noFill/>
              <a:ln>
                <a:noFill/>
              </a:ln>
            </p:spPr>
            <p:txBody>
              <a:bodyPr lIns="91425" tIns="45700" rIns="91425" bIns="45700" anchor="t" anchorCtr="false">
                <a:noAutofit/>
              </a:bodyPr>
              <a:p>
                <a:pPr marL="0" indent="0">
                  <a:lnSpc>
                    <a:spcPct val="130000"/>
                  </a:lnSpc>
                  <a:buSzPct val="25000"/>
                  <a:buNone/>
                </a:pPr>
                <a:r>
                  <a:rPr lang="zh-CN" sz="1400">
                    <a:solidFill>
                      <a:schemeClr val="tx1">
                        <a:alpha val="100000"/>
                      </a:schemeClr>
                    </a:solidFill>
                    <a:latin typeface="默认字体"/>
                    <a:ea typeface="默认字体"/>
                    <a:cs typeface="等线"/>
                    <a:sym typeface="思源宋体 CN"/>
                  </a:rPr>
                  <a:t>先通过半个月的时间粗略学习了部分C语言课程，后半个月学习，了解，熟悉了C项目实操的流程，完成的瞬间觉得非常有成就感，坚定了未来努力学习的决心。</a:t>
                </a:r>
                <a:endParaRPr/>
              </a:p>
            </p:txBody>
          </p:sp>
        </p:grpSp>
      </p:grpSp>
      <p:grpSp>
        <p:nvGrpSpPr>
          <p:cNvPr id="114" name=""/>
          <p:cNvGrpSpPr/>
          <p:nvPr/>
        </p:nvGrpSpPr>
        <p:grpSpPr>
          <a:xfrm rot="0" flipH="false" flipV="false">
            <a:off x="10371018" y="258379"/>
            <a:ext cx="680360" cy="680360"/>
            <a:chOff x="4763250" y="4952577"/>
            <a:chExt cx="680360" cy="680360"/>
          </a:xfrm>
        </p:grpSpPr>
        <p:sp>
          <p:nvSpPr>
            <p:cNvPr id="115" name="Oval 25"/>
            <p:cNvSpPr/>
            <p:nvPr/>
          </p:nvSpPr>
          <p:spPr>
            <a:xfrm rot="0" flipH="false" flipV="false">
              <a:off x="4763250" y="4952577"/>
              <a:ext cx="680360" cy="680360"/>
            </a:xfrm>
            <a:prstGeom prst="ellipse"/>
            <a:gradFill rotWithShape="true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true"/>
              <a:tileRect l="0" t="0" r="0" b="0"/>
            </a:gradFill>
            <a:ln w="12700" cap="flat" cmpd="sng">
              <a:noFill/>
              <a:prstDash val="solid"/>
              <a:miter lim="800000"/>
            </a:ln>
            <a:effectLst>
              <a:outerShdw blurRad="127000" dist="38100" dir="2700000" sx="100000" sy="100000" algn="tl" rotWithShape="false">
                <a:srgbClr val="439FE2">
                  <a:alpha val="20000"/>
                </a:srgbClr>
              </a:outerShdw>
            </a:effectLst>
          </p:spPr>
          <p:txBody>
            <a:bodyPr anchor="ctr"/>
            <a:p>
              <a:pPr algn="ctr"/>
              <a:endParaRPr lang="en-US" b="true"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116" name="Freeform 15"/>
            <p:cNvSpPr/>
            <p:nvPr/>
          </p:nvSpPr>
          <p:spPr>
            <a:xfrm rot="0" flipH="false" flipV="false">
              <a:off x="5002772" y="5133654"/>
              <a:ext cx="220635" cy="318205"/>
            </a:xfrm>
            <a:solidFill>
              <a:schemeClr val="bg1">
                <a:alpha val="10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false"/>
            <a:p>
              <a:pPr/>
              <a:endParaRPr>
                <a:latin typeface="默认字体"/>
                <a:ea typeface="默认字体"/>
                <a:cs typeface="+mn-cs"/>
              </a:endParaRPr>
            </a:p>
          </p:txBody>
        </p:sp>
      </p:grpSp>
      <p:sp>
        <p:nvSpPr>
          <p:cNvPr id="117" name="Freeform 12"/>
          <p:cNvSpPr>
            <a:spLocks noEditPoints="true"/>
          </p:cNvSpPr>
          <p:nvPr/>
        </p:nvSpPr>
        <p:spPr bwMode="auto">
          <a:xfrm rot="0" flipH="false" flipV="false">
            <a:off x="4591580" y="5933690"/>
            <a:ext cx="338163" cy="260551"/>
          </a:xfrm>
          <a:custGeom>
            <a:avLst/>
            <a:gdLst>
              <a:gd name="T0" fmla="*/ 90 w 127"/>
              <a:gd name="T1" fmla="*/ 45 h 98"/>
              <a:gd name="T2" fmla="*/ 112 w 127"/>
              <a:gd name="T3" fmla="*/ 27 h 98"/>
              <a:gd name="T4" fmla="*/ 112 w 127"/>
              <a:gd name="T5" fmla="*/ 98 h 98"/>
              <a:gd name="T6" fmla="*/ 90 w 127"/>
              <a:gd name="T7" fmla="*/ 98 h 98"/>
              <a:gd name="T8" fmla="*/ 90 w 127"/>
              <a:gd name="T9" fmla="*/ 45 h 98"/>
              <a:gd name="T10" fmla="*/ 63 w 127"/>
              <a:gd name="T11" fmla="*/ 98 h 98"/>
              <a:gd name="T12" fmla="*/ 85 w 127"/>
              <a:gd name="T13" fmla="*/ 98 h 98"/>
              <a:gd name="T14" fmla="*/ 85 w 127"/>
              <a:gd name="T15" fmla="*/ 50 h 98"/>
              <a:gd name="T16" fmla="*/ 63 w 127"/>
              <a:gd name="T17" fmla="*/ 69 h 98"/>
              <a:gd name="T18" fmla="*/ 63 w 127"/>
              <a:gd name="T19" fmla="*/ 98 h 98"/>
              <a:gd name="T20" fmla="*/ 36 w 127"/>
              <a:gd name="T21" fmla="*/ 98 h 98"/>
              <a:gd name="T22" fmla="*/ 58 w 127"/>
              <a:gd name="T23" fmla="*/ 98 h 98"/>
              <a:gd name="T24" fmla="*/ 58 w 127"/>
              <a:gd name="T25" fmla="*/ 69 h 98"/>
              <a:gd name="T26" fmla="*/ 36 w 127"/>
              <a:gd name="T27" fmla="*/ 46 h 98"/>
              <a:gd name="T28" fmla="*/ 36 w 127"/>
              <a:gd name="T29" fmla="*/ 98 h 98"/>
              <a:gd name="T30" fmla="*/ 9 w 127"/>
              <a:gd name="T31" fmla="*/ 98 h 98"/>
              <a:gd name="T32" fmla="*/ 31 w 127"/>
              <a:gd name="T33" fmla="*/ 98 h 98"/>
              <a:gd name="T34" fmla="*/ 31 w 127"/>
              <a:gd name="T35" fmla="*/ 43 h 98"/>
              <a:gd name="T36" fmla="*/ 9 w 127"/>
              <a:gd name="T37" fmla="*/ 61 h 98"/>
              <a:gd name="T38" fmla="*/ 9 w 127"/>
              <a:gd name="T39" fmla="*/ 98 h 98"/>
              <a:gd name="T40" fmla="*/ 125 w 127"/>
              <a:gd name="T41" fmla="*/ 0 h 98"/>
              <a:gd name="T42" fmla="*/ 104 w 127"/>
              <a:gd name="T43" fmla="*/ 0 h 98"/>
              <a:gd name="T44" fmla="*/ 103 w 127"/>
              <a:gd name="T45" fmla="*/ 3 h 98"/>
              <a:gd name="T46" fmla="*/ 109 w 127"/>
              <a:gd name="T47" fmla="*/ 10 h 98"/>
              <a:gd name="T48" fmla="*/ 61 w 127"/>
              <a:gd name="T49" fmla="*/ 52 h 98"/>
              <a:gd name="T50" fmla="*/ 36 w 127"/>
              <a:gd name="T51" fmla="*/ 25 h 98"/>
              <a:gd name="T52" fmla="*/ 30 w 127"/>
              <a:gd name="T53" fmla="*/ 25 h 98"/>
              <a:gd name="T54" fmla="*/ 2 w 127"/>
              <a:gd name="T55" fmla="*/ 48 h 98"/>
              <a:gd name="T56" fmla="*/ 2 w 127"/>
              <a:gd name="T57" fmla="*/ 53 h 98"/>
              <a:gd name="T58" fmla="*/ 7 w 127"/>
              <a:gd name="T59" fmla="*/ 54 h 98"/>
              <a:gd name="T60" fmla="*/ 32 w 127"/>
              <a:gd name="T61" fmla="*/ 33 h 98"/>
              <a:gd name="T62" fmla="*/ 58 w 127"/>
              <a:gd name="T63" fmla="*/ 60 h 98"/>
              <a:gd name="T64" fmla="*/ 61 w 127"/>
              <a:gd name="T65" fmla="*/ 61 h 98"/>
              <a:gd name="T66" fmla="*/ 63 w 127"/>
              <a:gd name="T67" fmla="*/ 60 h 98"/>
              <a:gd name="T68" fmla="*/ 114 w 127"/>
              <a:gd name="T69" fmla="*/ 16 h 98"/>
              <a:gd name="T70" fmla="*/ 121 w 127"/>
              <a:gd name="T71" fmla="*/ 24 h 98"/>
              <a:gd name="T72" fmla="*/ 124 w 127"/>
              <a:gd name="T73" fmla="*/ 23 h 98"/>
              <a:gd name="T74" fmla="*/ 127 w 127"/>
              <a:gd name="T75" fmla="*/ 2 h 98"/>
              <a:gd name="T76" fmla="*/ 125 w 127"/>
              <a:gd name="T77" fmla="*/ 0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7" h="98">
                <a:moveTo>
                  <a:pt x="90" y="45"/>
                </a:moveTo>
                <a:cubicBezTo>
                  <a:pt x="112" y="27"/>
                  <a:pt x="112" y="27"/>
                  <a:pt x="112" y="27"/>
                </a:cubicBezTo>
                <a:cubicBezTo>
                  <a:pt x="112" y="98"/>
                  <a:pt x="112" y="98"/>
                  <a:pt x="112" y="98"/>
                </a:cubicBezTo>
                <a:cubicBezTo>
                  <a:pt x="90" y="98"/>
                  <a:pt x="90" y="98"/>
                  <a:pt x="90" y="98"/>
                </a:cubicBezTo>
                <a:lnTo>
                  <a:pt x="90" y="45"/>
                </a:lnTo>
                <a:close/>
                <a:moveTo>
                  <a:pt x="63" y="98"/>
                </a:moveTo>
                <a:cubicBezTo>
                  <a:pt x="85" y="98"/>
                  <a:pt x="85" y="98"/>
                  <a:pt x="85" y="98"/>
                </a:cubicBezTo>
                <a:cubicBezTo>
                  <a:pt x="85" y="50"/>
                  <a:pt x="85" y="50"/>
                  <a:pt x="85" y="50"/>
                </a:cubicBezTo>
                <a:cubicBezTo>
                  <a:pt x="63" y="69"/>
                  <a:pt x="63" y="69"/>
                  <a:pt x="63" y="69"/>
                </a:cubicBezTo>
                <a:lnTo>
                  <a:pt x="63" y="98"/>
                </a:lnTo>
                <a:close/>
                <a:moveTo>
                  <a:pt x="36" y="98"/>
                </a:moveTo>
                <a:cubicBezTo>
                  <a:pt x="58" y="98"/>
                  <a:pt x="58" y="98"/>
                  <a:pt x="58" y="98"/>
                </a:cubicBezTo>
                <a:cubicBezTo>
                  <a:pt x="58" y="69"/>
                  <a:pt x="58" y="69"/>
                  <a:pt x="58" y="69"/>
                </a:cubicBezTo>
                <a:cubicBezTo>
                  <a:pt x="36" y="46"/>
                  <a:pt x="36" y="46"/>
                  <a:pt x="36" y="46"/>
                </a:cubicBezTo>
                <a:lnTo>
                  <a:pt x="36" y="98"/>
                </a:lnTo>
                <a:close/>
                <a:moveTo>
                  <a:pt x="9" y="98"/>
                </a:moveTo>
                <a:cubicBezTo>
                  <a:pt x="31" y="98"/>
                  <a:pt x="31" y="98"/>
                  <a:pt x="31" y="98"/>
                </a:cubicBezTo>
                <a:cubicBezTo>
                  <a:pt x="31" y="43"/>
                  <a:pt x="31" y="43"/>
                  <a:pt x="31" y="43"/>
                </a:cubicBezTo>
                <a:cubicBezTo>
                  <a:pt x="9" y="61"/>
                  <a:pt x="9" y="61"/>
                  <a:pt x="9" y="61"/>
                </a:cubicBezTo>
                <a:lnTo>
                  <a:pt x="9" y="98"/>
                </a:lnTo>
                <a:close/>
                <a:moveTo>
                  <a:pt x="125" y="0"/>
                </a:moveTo>
                <a:cubicBezTo>
                  <a:pt x="104" y="0"/>
                  <a:pt x="104" y="0"/>
                  <a:pt x="104" y="0"/>
                </a:cubicBezTo>
                <a:cubicBezTo>
                  <a:pt x="102" y="0"/>
                  <a:pt x="101" y="2"/>
                  <a:pt x="103" y="3"/>
                </a:cubicBezTo>
                <a:cubicBezTo>
                  <a:pt x="109" y="10"/>
                  <a:pt x="109" y="10"/>
                  <a:pt x="109" y="10"/>
                </a:cubicBezTo>
                <a:cubicBezTo>
                  <a:pt x="61" y="52"/>
                  <a:pt x="61" y="52"/>
                  <a:pt x="61" y="52"/>
                </a:cubicBezTo>
                <a:cubicBezTo>
                  <a:pt x="36" y="25"/>
                  <a:pt x="36" y="25"/>
                  <a:pt x="36" y="25"/>
                </a:cubicBezTo>
                <a:cubicBezTo>
                  <a:pt x="34" y="24"/>
                  <a:pt x="32" y="24"/>
                  <a:pt x="30" y="25"/>
                </a:cubicBezTo>
                <a:cubicBezTo>
                  <a:pt x="2" y="48"/>
                  <a:pt x="2" y="48"/>
                  <a:pt x="2" y="48"/>
                </a:cubicBezTo>
                <a:cubicBezTo>
                  <a:pt x="0" y="49"/>
                  <a:pt x="0" y="51"/>
                  <a:pt x="2" y="53"/>
                </a:cubicBezTo>
                <a:cubicBezTo>
                  <a:pt x="3" y="55"/>
                  <a:pt x="6" y="55"/>
                  <a:pt x="7" y="54"/>
                </a:cubicBezTo>
                <a:cubicBezTo>
                  <a:pt x="32" y="33"/>
                  <a:pt x="32" y="33"/>
                  <a:pt x="32" y="33"/>
                </a:cubicBezTo>
                <a:cubicBezTo>
                  <a:pt x="58" y="60"/>
                  <a:pt x="58" y="60"/>
                  <a:pt x="58" y="60"/>
                </a:cubicBezTo>
                <a:cubicBezTo>
                  <a:pt x="58" y="61"/>
                  <a:pt x="59" y="61"/>
                  <a:pt x="61" y="61"/>
                </a:cubicBezTo>
                <a:cubicBezTo>
                  <a:pt x="61" y="61"/>
                  <a:pt x="62" y="61"/>
                  <a:pt x="63" y="60"/>
                </a:cubicBezTo>
                <a:cubicBezTo>
                  <a:pt x="114" y="16"/>
                  <a:pt x="114" y="16"/>
                  <a:pt x="114" y="16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2" y="25"/>
                  <a:pt x="124" y="24"/>
                  <a:pt x="124" y="23"/>
                </a:cubicBezTo>
                <a:cubicBezTo>
                  <a:pt x="127" y="2"/>
                  <a:pt x="127" y="2"/>
                  <a:pt x="127" y="2"/>
                </a:cubicBezTo>
                <a:cubicBezTo>
                  <a:pt x="127" y="1"/>
                  <a:pt x="126" y="0"/>
                  <a:pt x="1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false" compatLnSpc="true"/>
          <a:lstStyle/>
          <a:p>
            <a:pPr/>
            <a:endParaRPr>
              <a:latin typeface="默认字体"/>
              <a:ea typeface="默认字体"/>
              <a:cs typeface="+mn-cs"/>
            </a:endParaRPr>
          </a:p>
        </p:txBody>
      </p:sp>
      <p:sp>
        <p:nvSpPr>
          <p:cNvPr id="118" name="" descr="{&quot;isTemplate&quot;:true,&quot;type&quot;:&quot;title&quot;,&quot;canOmit&quot;:false,&quot;range&quot;:0}"/>
          <p:cNvSpPr txBox="true"/>
          <p:nvPr/>
        </p:nvSpPr>
        <p:spPr>
          <a:xfrm rot="0" flipH="false" flipV="false">
            <a:off x="529301" y="439456"/>
            <a:ext cx="10668000" cy="520700"/>
          </a:xfrm>
          <a:prstGeom prst="rect">
            <a:avLst/>
          </a:prstGeom>
          <a:noFill/>
        </p:spPr>
        <p:txBody>
          <a:bodyPr wrap="square" lIns="90000" tIns="46800" rIns="90000" bIns="46800" rtlCol="false" anchor="b" anchorCtr="false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成员总结</a:t>
            </a:r>
            <a:endParaRPr/>
          </a:p>
        </p:txBody>
      </p:sp>
      <p:sp>
        <p:nvSpPr>
          <p:cNvPr id="119" name="graduation-hat_2473"/>
          <p:cNvSpPr/>
          <p:nvPr/>
        </p:nvSpPr>
        <p:spPr>
          <a:xfrm rot="0" flipH="false" flipV="false">
            <a:off x="10488353" y="367236"/>
            <a:ext cx="445690" cy="462646"/>
          </a:xfrm>
          <a:custGeom>
            <a:rect l="l" t="t" r="r" b="b"/>
            <a:pathLst>
              <a:path w="663211" h="618000">
                <a:moveTo>
                  <a:pt x="420057" y="573864"/>
                </a:moveTo>
                <a:lnTo>
                  <a:pt x="420057" y="595981"/>
                </a:lnTo>
                <a:lnTo>
                  <a:pt x="641062" y="595981"/>
                </a:lnTo>
                <a:lnTo>
                  <a:pt x="641062" y="573864"/>
                </a:lnTo>
                <a:lnTo>
                  <a:pt x="607935" y="573864"/>
                </a:lnTo>
                <a:close/>
                <a:moveTo>
                  <a:pt x="22149" y="573864"/>
                </a:moveTo>
                <a:lnTo>
                  <a:pt x="22149" y="595981"/>
                </a:lnTo>
                <a:lnTo>
                  <a:pt x="243154" y="595981"/>
                </a:lnTo>
                <a:lnTo>
                  <a:pt x="243154" y="573864"/>
                </a:lnTo>
                <a:lnTo>
                  <a:pt x="55276" y="573864"/>
                </a:lnTo>
                <a:close/>
                <a:moveTo>
                  <a:pt x="331519" y="452409"/>
                </a:moveTo>
                <a:cubicBezTo>
                  <a:pt x="343664" y="452409"/>
                  <a:pt x="353672" y="462401"/>
                  <a:pt x="353672" y="474526"/>
                </a:cubicBezTo>
                <a:lnTo>
                  <a:pt x="353672" y="618000"/>
                </a:lnTo>
                <a:lnTo>
                  <a:pt x="309463" y="618000"/>
                </a:lnTo>
                <a:lnTo>
                  <a:pt x="309463" y="474526"/>
                </a:lnTo>
                <a:cubicBezTo>
                  <a:pt x="309463" y="462401"/>
                  <a:pt x="319373" y="452409"/>
                  <a:pt x="331519" y="452409"/>
                </a:cubicBezTo>
                <a:close/>
                <a:moveTo>
                  <a:pt x="497389" y="441473"/>
                </a:moveTo>
                <a:lnTo>
                  <a:pt x="519494" y="441473"/>
                </a:lnTo>
                <a:lnTo>
                  <a:pt x="519494" y="496618"/>
                </a:lnTo>
                <a:lnTo>
                  <a:pt x="497389" y="496618"/>
                </a:lnTo>
                <a:close/>
                <a:moveTo>
                  <a:pt x="143641" y="441473"/>
                </a:moveTo>
                <a:lnTo>
                  <a:pt x="165823" y="441473"/>
                </a:lnTo>
                <a:lnTo>
                  <a:pt x="165823" y="496618"/>
                </a:lnTo>
                <a:lnTo>
                  <a:pt x="143641" y="496618"/>
                </a:lnTo>
                <a:close/>
                <a:moveTo>
                  <a:pt x="486309" y="419340"/>
                </a:moveTo>
                <a:cubicBezTo>
                  <a:pt x="479703" y="419340"/>
                  <a:pt x="475235" y="423802"/>
                  <a:pt x="475235" y="430398"/>
                </a:cubicBezTo>
                <a:lnTo>
                  <a:pt x="475235" y="496650"/>
                </a:lnTo>
                <a:lnTo>
                  <a:pt x="464257" y="496650"/>
                </a:lnTo>
                <a:cubicBezTo>
                  <a:pt x="457555" y="496650"/>
                  <a:pt x="453183" y="501016"/>
                  <a:pt x="453183" y="507611"/>
                </a:cubicBezTo>
                <a:cubicBezTo>
                  <a:pt x="453183" y="514305"/>
                  <a:pt x="457555" y="518670"/>
                  <a:pt x="464257" y="518670"/>
                </a:cubicBezTo>
                <a:lnTo>
                  <a:pt x="486309" y="518670"/>
                </a:lnTo>
                <a:lnTo>
                  <a:pt x="530511" y="518670"/>
                </a:lnTo>
                <a:lnTo>
                  <a:pt x="552660" y="518670"/>
                </a:lnTo>
                <a:cubicBezTo>
                  <a:pt x="559265" y="518670"/>
                  <a:pt x="563735" y="514305"/>
                  <a:pt x="563735" y="507611"/>
                </a:cubicBezTo>
                <a:cubicBezTo>
                  <a:pt x="563735" y="501016"/>
                  <a:pt x="559265" y="496650"/>
                  <a:pt x="552660" y="496650"/>
                </a:cubicBezTo>
                <a:lnTo>
                  <a:pt x="541585" y="496650"/>
                </a:lnTo>
                <a:lnTo>
                  <a:pt x="541585" y="430398"/>
                </a:lnTo>
                <a:cubicBezTo>
                  <a:pt x="541585" y="423802"/>
                  <a:pt x="537213" y="419340"/>
                  <a:pt x="530511" y="419340"/>
                </a:cubicBezTo>
                <a:close/>
                <a:moveTo>
                  <a:pt x="132603" y="419340"/>
                </a:moveTo>
                <a:cubicBezTo>
                  <a:pt x="125998" y="419340"/>
                  <a:pt x="121626" y="423802"/>
                  <a:pt x="121626" y="430398"/>
                </a:cubicBezTo>
                <a:lnTo>
                  <a:pt x="121626" y="496650"/>
                </a:lnTo>
                <a:lnTo>
                  <a:pt x="110551" y="496650"/>
                </a:lnTo>
                <a:cubicBezTo>
                  <a:pt x="103946" y="496650"/>
                  <a:pt x="99476" y="501016"/>
                  <a:pt x="99476" y="507611"/>
                </a:cubicBezTo>
                <a:cubicBezTo>
                  <a:pt x="99476" y="514305"/>
                  <a:pt x="103946" y="518670"/>
                  <a:pt x="110551" y="518670"/>
                </a:cubicBezTo>
                <a:lnTo>
                  <a:pt x="132603" y="518670"/>
                </a:lnTo>
                <a:lnTo>
                  <a:pt x="176805" y="518670"/>
                </a:lnTo>
                <a:lnTo>
                  <a:pt x="198954" y="518670"/>
                </a:lnTo>
                <a:cubicBezTo>
                  <a:pt x="205559" y="518670"/>
                  <a:pt x="210028" y="514305"/>
                  <a:pt x="210028" y="507611"/>
                </a:cubicBezTo>
                <a:cubicBezTo>
                  <a:pt x="210028" y="501016"/>
                  <a:pt x="205559" y="496650"/>
                  <a:pt x="198954" y="496650"/>
                </a:cubicBezTo>
                <a:lnTo>
                  <a:pt x="187879" y="496650"/>
                </a:lnTo>
                <a:lnTo>
                  <a:pt x="187879" y="430398"/>
                </a:lnTo>
                <a:cubicBezTo>
                  <a:pt x="187879" y="423802"/>
                  <a:pt x="183508" y="419340"/>
                  <a:pt x="176805" y="419340"/>
                </a:cubicBezTo>
                <a:close/>
                <a:moveTo>
                  <a:pt x="497389" y="308923"/>
                </a:moveTo>
                <a:lnTo>
                  <a:pt x="519494" y="308923"/>
                </a:lnTo>
                <a:lnTo>
                  <a:pt x="519494" y="364145"/>
                </a:lnTo>
                <a:lnTo>
                  <a:pt x="497389" y="364145"/>
                </a:lnTo>
                <a:close/>
                <a:moveTo>
                  <a:pt x="320553" y="308923"/>
                </a:moveTo>
                <a:lnTo>
                  <a:pt x="342657" y="308923"/>
                </a:lnTo>
                <a:lnTo>
                  <a:pt x="342657" y="364145"/>
                </a:lnTo>
                <a:lnTo>
                  <a:pt x="320553" y="364145"/>
                </a:lnTo>
                <a:close/>
                <a:moveTo>
                  <a:pt x="143641" y="308923"/>
                </a:moveTo>
                <a:lnTo>
                  <a:pt x="165823" y="308923"/>
                </a:lnTo>
                <a:lnTo>
                  <a:pt x="165823" y="364145"/>
                </a:lnTo>
                <a:lnTo>
                  <a:pt x="143641" y="364145"/>
                </a:lnTo>
                <a:close/>
                <a:moveTo>
                  <a:pt x="486309" y="286932"/>
                </a:moveTo>
                <a:cubicBezTo>
                  <a:pt x="479703" y="286932"/>
                  <a:pt x="475235" y="291297"/>
                  <a:pt x="475235" y="297990"/>
                </a:cubicBezTo>
                <a:lnTo>
                  <a:pt x="475235" y="364145"/>
                </a:lnTo>
                <a:lnTo>
                  <a:pt x="464257" y="364145"/>
                </a:lnTo>
                <a:cubicBezTo>
                  <a:pt x="457555" y="364145"/>
                  <a:pt x="453183" y="368608"/>
                  <a:pt x="453183" y="375204"/>
                </a:cubicBezTo>
                <a:cubicBezTo>
                  <a:pt x="453183" y="381801"/>
                  <a:pt x="457555" y="386262"/>
                  <a:pt x="464257" y="386262"/>
                </a:cubicBezTo>
                <a:lnTo>
                  <a:pt x="486309" y="386262"/>
                </a:lnTo>
                <a:lnTo>
                  <a:pt x="530511" y="386262"/>
                </a:lnTo>
                <a:lnTo>
                  <a:pt x="552660" y="386262"/>
                </a:lnTo>
                <a:cubicBezTo>
                  <a:pt x="559265" y="386262"/>
                  <a:pt x="563735" y="381801"/>
                  <a:pt x="563735" y="375204"/>
                </a:cubicBezTo>
                <a:cubicBezTo>
                  <a:pt x="563735" y="368608"/>
                  <a:pt x="559265" y="364145"/>
                  <a:pt x="552660" y="364145"/>
                </a:cubicBezTo>
                <a:lnTo>
                  <a:pt x="541585" y="364145"/>
                </a:lnTo>
                <a:lnTo>
                  <a:pt x="541585" y="297990"/>
                </a:lnTo>
                <a:cubicBezTo>
                  <a:pt x="541585" y="291297"/>
                  <a:pt x="537213" y="286932"/>
                  <a:pt x="530511" y="286932"/>
                </a:cubicBezTo>
                <a:close/>
                <a:moveTo>
                  <a:pt x="309505" y="286932"/>
                </a:moveTo>
                <a:cubicBezTo>
                  <a:pt x="302801" y="286932"/>
                  <a:pt x="298430" y="291297"/>
                  <a:pt x="298430" y="297990"/>
                </a:cubicBezTo>
                <a:lnTo>
                  <a:pt x="298430" y="364145"/>
                </a:lnTo>
                <a:lnTo>
                  <a:pt x="287356" y="364145"/>
                </a:lnTo>
                <a:cubicBezTo>
                  <a:pt x="280750" y="364145"/>
                  <a:pt x="276281" y="368608"/>
                  <a:pt x="276281" y="375204"/>
                </a:cubicBezTo>
                <a:cubicBezTo>
                  <a:pt x="276281" y="381801"/>
                  <a:pt x="280750" y="386262"/>
                  <a:pt x="287356" y="386262"/>
                </a:cubicBezTo>
                <a:lnTo>
                  <a:pt x="309505" y="386262"/>
                </a:lnTo>
                <a:lnTo>
                  <a:pt x="353706" y="386262"/>
                </a:lnTo>
                <a:lnTo>
                  <a:pt x="375758" y="386262"/>
                </a:lnTo>
                <a:cubicBezTo>
                  <a:pt x="382461" y="386262"/>
                  <a:pt x="386833" y="381801"/>
                  <a:pt x="386833" y="375204"/>
                </a:cubicBezTo>
                <a:cubicBezTo>
                  <a:pt x="386833" y="368608"/>
                  <a:pt x="382461" y="364145"/>
                  <a:pt x="375758" y="364145"/>
                </a:cubicBezTo>
                <a:lnTo>
                  <a:pt x="364781" y="364145"/>
                </a:lnTo>
                <a:lnTo>
                  <a:pt x="364781" y="297990"/>
                </a:lnTo>
                <a:cubicBezTo>
                  <a:pt x="364781" y="291297"/>
                  <a:pt x="360312" y="286932"/>
                  <a:pt x="353706" y="286932"/>
                </a:cubicBezTo>
                <a:close/>
                <a:moveTo>
                  <a:pt x="132603" y="286932"/>
                </a:moveTo>
                <a:cubicBezTo>
                  <a:pt x="125998" y="286932"/>
                  <a:pt x="121626" y="291297"/>
                  <a:pt x="121626" y="297990"/>
                </a:cubicBezTo>
                <a:lnTo>
                  <a:pt x="121626" y="364145"/>
                </a:lnTo>
                <a:lnTo>
                  <a:pt x="110551" y="364145"/>
                </a:lnTo>
                <a:cubicBezTo>
                  <a:pt x="103946" y="364145"/>
                  <a:pt x="99476" y="368608"/>
                  <a:pt x="99476" y="375204"/>
                </a:cubicBezTo>
                <a:cubicBezTo>
                  <a:pt x="99476" y="381801"/>
                  <a:pt x="103946" y="386262"/>
                  <a:pt x="110551" y="386262"/>
                </a:cubicBezTo>
                <a:lnTo>
                  <a:pt x="132603" y="386262"/>
                </a:lnTo>
                <a:lnTo>
                  <a:pt x="176805" y="386262"/>
                </a:lnTo>
                <a:lnTo>
                  <a:pt x="198954" y="386262"/>
                </a:lnTo>
                <a:cubicBezTo>
                  <a:pt x="205559" y="386262"/>
                  <a:pt x="210028" y="381801"/>
                  <a:pt x="210028" y="375204"/>
                </a:cubicBezTo>
                <a:cubicBezTo>
                  <a:pt x="210028" y="369674"/>
                  <a:pt x="205559" y="364145"/>
                  <a:pt x="198954" y="364145"/>
                </a:cubicBezTo>
                <a:lnTo>
                  <a:pt x="187879" y="364145"/>
                </a:lnTo>
                <a:lnTo>
                  <a:pt x="187879" y="297990"/>
                </a:lnTo>
                <a:cubicBezTo>
                  <a:pt x="187879" y="291297"/>
                  <a:pt x="183508" y="286932"/>
                  <a:pt x="176805" y="286932"/>
                </a:cubicBezTo>
                <a:close/>
                <a:moveTo>
                  <a:pt x="464257" y="209621"/>
                </a:moveTo>
                <a:lnTo>
                  <a:pt x="464257" y="231738"/>
                </a:lnTo>
                <a:lnTo>
                  <a:pt x="574711" y="231738"/>
                </a:lnTo>
                <a:lnTo>
                  <a:pt x="574711" y="209621"/>
                </a:lnTo>
                <a:close/>
                <a:moveTo>
                  <a:pt x="88402" y="209621"/>
                </a:moveTo>
                <a:lnTo>
                  <a:pt x="88402" y="231738"/>
                </a:lnTo>
                <a:lnTo>
                  <a:pt x="198954" y="231738"/>
                </a:lnTo>
                <a:lnTo>
                  <a:pt x="198954" y="209621"/>
                </a:lnTo>
                <a:close/>
                <a:moveTo>
                  <a:pt x="331557" y="0"/>
                </a:moveTo>
                <a:lnTo>
                  <a:pt x="420057" y="0"/>
                </a:lnTo>
                <a:cubicBezTo>
                  <a:pt x="426662" y="0"/>
                  <a:pt x="431033" y="4365"/>
                  <a:pt x="431033" y="10961"/>
                </a:cubicBezTo>
                <a:lnTo>
                  <a:pt x="431033" y="77214"/>
                </a:lnTo>
                <a:cubicBezTo>
                  <a:pt x="431033" y="83810"/>
                  <a:pt x="426662" y="88271"/>
                  <a:pt x="420057" y="88271"/>
                </a:cubicBezTo>
                <a:lnTo>
                  <a:pt x="342632" y="88271"/>
                </a:lnTo>
                <a:lnTo>
                  <a:pt x="342632" y="127946"/>
                </a:lnTo>
                <a:lnTo>
                  <a:pt x="416657" y="189833"/>
                </a:lnTo>
                <a:cubicBezTo>
                  <a:pt x="418891" y="191967"/>
                  <a:pt x="420057" y="195266"/>
                  <a:pt x="420057" y="198660"/>
                </a:cubicBezTo>
                <a:lnTo>
                  <a:pt x="420057" y="231738"/>
                </a:lnTo>
                <a:lnTo>
                  <a:pt x="442108" y="231738"/>
                </a:lnTo>
                <a:lnTo>
                  <a:pt x="442108" y="198660"/>
                </a:lnTo>
                <a:cubicBezTo>
                  <a:pt x="442108" y="191967"/>
                  <a:pt x="446577" y="187602"/>
                  <a:pt x="453183" y="187602"/>
                </a:cubicBezTo>
                <a:lnTo>
                  <a:pt x="585786" y="187602"/>
                </a:lnTo>
                <a:cubicBezTo>
                  <a:pt x="592392" y="187602"/>
                  <a:pt x="596860" y="191967"/>
                  <a:pt x="596860" y="198660"/>
                </a:cubicBezTo>
                <a:lnTo>
                  <a:pt x="596860" y="231738"/>
                </a:lnTo>
                <a:lnTo>
                  <a:pt x="607935" y="231738"/>
                </a:lnTo>
                <a:cubicBezTo>
                  <a:pt x="614541" y="231738"/>
                  <a:pt x="619010" y="236103"/>
                  <a:pt x="619010" y="242796"/>
                </a:cubicBezTo>
                <a:lnTo>
                  <a:pt x="619010" y="551748"/>
                </a:lnTo>
                <a:lnTo>
                  <a:pt x="652136" y="551748"/>
                </a:lnTo>
                <a:cubicBezTo>
                  <a:pt x="658743" y="551748"/>
                  <a:pt x="663211" y="557277"/>
                  <a:pt x="663211" y="562806"/>
                </a:cubicBezTo>
                <a:lnTo>
                  <a:pt x="663211" y="606941"/>
                </a:lnTo>
                <a:cubicBezTo>
                  <a:pt x="663211" y="613635"/>
                  <a:pt x="658743" y="618000"/>
                  <a:pt x="652136" y="618000"/>
                </a:cubicBezTo>
                <a:lnTo>
                  <a:pt x="408982" y="618000"/>
                </a:lnTo>
                <a:lnTo>
                  <a:pt x="375758" y="618000"/>
                </a:lnTo>
                <a:lnTo>
                  <a:pt x="375758" y="474534"/>
                </a:lnTo>
                <a:cubicBezTo>
                  <a:pt x="375758" y="450284"/>
                  <a:pt x="355940" y="430398"/>
                  <a:pt x="331557" y="430398"/>
                </a:cubicBezTo>
                <a:cubicBezTo>
                  <a:pt x="307271" y="430398"/>
                  <a:pt x="287356" y="450284"/>
                  <a:pt x="287356" y="474534"/>
                </a:cubicBezTo>
                <a:lnTo>
                  <a:pt x="287356" y="618000"/>
                </a:lnTo>
                <a:lnTo>
                  <a:pt x="254229" y="618000"/>
                </a:lnTo>
                <a:lnTo>
                  <a:pt x="11075" y="618000"/>
                </a:lnTo>
                <a:cubicBezTo>
                  <a:pt x="4468" y="618000"/>
                  <a:pt x="0" y="613635"/>
                  <a:pt x="0" y="606941"/>
                </a:cubicBezTo>
                <a:lnTo>
                  <a:pt x="0" y="562806"/>
                </a:lnTo>
                <a:cubicBezTo>
                  <a:pt x="0" y="556209"/>
                  <a:pt x="4468" y="551748"/>
                  <a:pt x="11075" y="551748"/>
                </a:cubicBezTo>
                <a:lnTo>
                  <a:pt x="44201" y="551748"/>
                </a:lnTo>
                <a:lnTo>
                  <a:pt x="44201" y="242796"/>
                </a:lnTo>
                <a:cubicBezTo>
                  <a:pt x="44201" y="236103"/>
                  <a:pt x="48670" y="231738"/>
                  <a:pt x="55276" y="231738"/>
                </a:cubicBezTo>
                <a:lnTo>
                  <a:pt x="66351" y="231738"/>
                </a:lnTo>
                <a:lnTo>
                  <a:pt x="66351" y="198660"/>
                </a:lnTo>
                <a:cubicBezTo>
                  <a:pt x="66351" y="191967"/>
                  <a:pt x="70722" y="187602"/>
                  <a:pt x="77327" y="187602"/>
                </a:cubicBezTo>
                <a:lnTo>
                  <a:pt x="210028" y="187602"/>
                </a:lnTo>
                <a:cubicBezTo>
                  <a:pt x="216634" y="187602"/>
                  <a:pt x="221103" y="191967"/>
                  <a:pt x="221103" y="198660"/>
                </a:cubicBezTo>
                <a:lnTo>
                  <a:pt x="221103" y="231738"/>
                </a:lnTo>
                <a:lnTo>
                  <a:pt x="243154" y="231738"/>
                </a:lnTo>
                <a:lnTo>
                  <a:pt x="243154" y="198660"/>
                </a:lnTo>
                <a:cubicBezTo>
                  <a:pt x="243154" y="195266"/>
                  <a:pt x="244223" y="191967"/>
                  <a:pt x="246457" y="189833"/>
                </a:cubicBezTo>
                <a:lnTo>
                  <a:pt x="320579" y="126878"/>
                </a:lnTo>
                <a:lnTo>
                  <a:pt x="320579" y="77214"/>
                </a:lnTo>
                <a:lnTo>
                  <a:pt x="320579" y="10961"/>
                </a:lnTo>
                <a:cubicBezTo>
                  <a:pt x="320579" y="4365"/>
                  <a:pt x="324951" y="0"/>
                  <a:pt x="331557" y="0"/>
                </a:cubicBezTo>
                <a:close/>
              </a:path>
            </a:pathLst>
          </a:custGeom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vert="horz" wrap="square" lIns="91440" tIns="45720" rIns="91440" bIns="45720" numCol="1" spcCol="0" anchor="ctr" anchorCtr="false">
            <a:noAutofit/>
          </a:bodyPr>
          <a:p>
            <a:pPr algn="ctr"/>
            <a:endParaRPr lang="zh-CN">
              <a:ea typeface="Microsoft YaHe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1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roup 20"/>
          <p:cNvGrpSpPr/>
          <p:nvPr/>
        </p:nvGrpSpPr>
        <p:grpSpPr>
          <a:xfrm rot="0" flipH="false" flipV="false">
            <a:off x="2100859" y="279796"/>
            <a:ext cx="680360" cy="680360"/>
            <a:chOff x="3906546" y="7225710"/>
            <a:chExt cx="1275675" cy="1275675"/>
          </a:xfrm>
          <a:solidFill>
            <a:schemeClr val="bg1"/>
          </a:solidFill>
          <a:effectLst>
            <a:outerShdw blurRad="254000" dist="254000" dir="8100000" algn="tr" rotWithShape="false">
              <a:sysClr val="window" lastClr="FFFFFF">
                <a:lumMod val="50000"/>
                <a:alpha val="40000"/>
              </a:sysClr>
            </a:outerShdw>
          </a:effectLst>
        </p:grpSpPr>
        <p:sp>
          <p:nvSpPr>
            <p:cNvPr id="122" name="Oval 21"/>
            <p:cNvSpPr/>
            <p:nvPr/>
          </p:nvSpPr>
          <p:spPr>
            <a:xfrm>
              <a:off x="3906546" y="7225710"/>
              <a:ext cx="1275675" cy="1275675"/>
            </a:xfrm>
            <a:prstGeom prst="ellipse">
              <a:avLst/>
            </a:prstGeom>
            <a:gradFill flip="none" rotWithShape="true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true"/>
              <a:tileRect l="0" t="0" r="0" b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27000" dist="38100" dir="2700000" algn="tl" rotWithShape="false">
                <a:srgbClr val="439FE2">
                  <a:alpha val="20000"/>
                </a:srgbClr>
              </a:outerShdw>
            </a:effectLst>
          </p:spPr>
          <p:txBody>
            <a:bodyPr rtlCol="false" anchor="ctr"/>
            <a:lstStyle/>
            <a:p>
              <a:pPr algn="ctr"/>
              <a:endParaRPr lang="en-US" b="true"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123" name="Shape 2538"/>
            <p:cNvSpPr/>
            <p:nvPr/>
          </p:nvSpPr>
          <p:spPr>
            <a:xfrm>
              <a:off x="4318357" y="7587294"/>
              <a:ext cx="452051" cy="5525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false">
                  <a:moveTo>
                    <a:pt x="20400" y="5891"/>
                  </a:moveTo>
                  <a:lnTo>
                    <a:pt x="1200" y="5891"/>
                  </a:lnTo>
                  <a:lnTo>
                    <a:pt x="1200" y="3927"/>
                  </a:lnTo>
                  <a:lnTo>
                    <a:pt x="6000" y="3927"/>
                  </a:lnTo>
                  <a:cubicBezTo>
                    <a:pt x="6000" y="4469"/>
                    <a:pt x="6538" y="4909"/>
                    <a:pt x="7200" y="4909"/>
                  </a:cubicBezTo>
                  <a:lnTo>
                    <a:pt x="14400" y="4909"/>
                  </a:lnTo>
                  <a:cubicBezTo>
                    <a:pt x="15062" y="4909"/>
                    <a:pt x="15600" y="4469"/>
                    <a:pt x="15600" y="3927"/>
                  </a:cubicBezTo>
                  <a:lnTo>
                    <a:pt x="20400" y="3927"/>
                  </a:lnTo>
                  <a:cubicBezTo>
                    <a:pt x="20400" y="3927"/>
                    <a:pt x="20400" y="5891"/>
                    <a:pt x="20400" y="5891"/>
                  </a:cubicBezTo>
                  <a:close/>
                  <a:moveTo>
                    <a:pt x="20400" y="20618"/>
                  </a:moveTo>
                  <a:lnTo>
                    <a:pt x="1200" y="20618"/>
                  </a:lnTo>
                  <a:lnTo>
                    <a:pt x="1200" y="6873"/>
                  </a:lnTo>
                  <a:lnTo>
                    <a:pt x="20400" y="6873"/>
                  </a:lnTo>
                  <a:cubicBezTo>
                    <a:pt x="20400" y="6873"/>
                    <a:pt x="20400" y="20618"/>
                    <a:pt x="20400" y="20618"/>
                  </a:cubicBezTo>
                  <a:close/>
                  <a:moveTo>
                    <a:pt x="7200" y="1964"/>
                  </a:moveTo>
                  <a:lnTo>
                    <a:pt x="14400" y="1964"/>
                  </a:lnTo>
                  <a:lnTo>
                    <a:pt x="14400" y="3927"/>
                  </a:lnTo>
                  <a:lnTo>
                    <a:pt x="7200" y="3927"/>
                  </a:lnTo>
                  <a:cubicBezTo>
                    <a:pt x="7200" y="3927"/>
                    <a:pt x="7200" y="1964"/>
                    <a:pt x="7200" y="1964"/>
                  </a:cubicBezTo>
                  <a:close/>
                  <a:moveTo>
                    <a:pt x="20400" y="2945"/>
                  </a:moveTo>
                  <a:lnTo>
                    <a:pt x="15600" y="2945"/>
                  </a:lnTo>
                  <a:lnTo>
                    <a:pt x="15600" y="1964"/>
                  </a:lnTo>
                  <a:cubicBezTo>
                    <a:pt x="15600" y="1422"/>
                    <a:pt x="15062" y="982"/>
                    <a:pt x="14400" y="982"/>
                  </a:cubicBezTo>
                  <a:lnTo>
                    <a:pt x="12000" y="982"/>
                  </a:lnTo>
                  <a:cubicBezTo>
                    <a:pt x="12000" y="440"/>
                    <a:pt x="11462" y="0"/>
                    <a:pt x="10800" y="0"/>
                  </a:cubicBezTo>
                  <a:cubicBezTo>
                    <a:pt x="10138" y="0"/>
                    <a:pt x="9600" y="440"/>
                    <a:pt x="9600" y="982"/>
                  </a:cubicBezTo>
                  <a:lnTo>
                    <a:pt x="7200" y="982"/>
                  </a:lnTo>
                  <a:cubicBezTo>
                    <a:pt x="6538" y="982"/>
                    <a:pt x="6000" y="1422"/>
                    <a:pt x="6000" y="1964"/>
                  </a:cubicBezTo>
                  <a:lnTo>
                    <a:pt x="6000" y="2945"/>
                  </a:lnTo>
                  <a:lnTo>
                    <a:pt x="1200" y="2945"/>
                  </a:lnTo>
                  <a:cubicBezTo>
                    <a:pt x="538" y="2945"/>
                    <a:pt x="0" y="3386"/>
                    <a:pt x="0" y="3927"/>
                  </a:cubicBezTo>
                  <a:lnTo>
                    <a:pt x="0" y="20618"/>
                  </a:lnTo>
                  <a:cubicBezTo>
                    <a:pt x="0" y="21160"/>
                    <a:pt x="538" y="21600"/>
                    <a:pt x="1200" y="21600"/>
                  </a:cubicBezTo>
                  <a:lnTo>
                    <a:pt x="20400" y="21600"/>
                  </a:lnTo>
                  <a:cubicBezTo>
                    <a:pt x="21062" y="21600"/>
                    <a:pt x="21600" y="21160"/>
                    <a:pt x="21600" y="20618"/>
                  </a:cubicBezTo>
                  <a:lnTo>
                    <a:pt x="21600" y="3927"/>
                  </a:lnTo>
                  <a:cubicBezTo>
                    <a:pt x="21600" y="3386"/>
                    <a:pt x="21062" y="2945"/>
                    <a:pt x="20400" y="2945"/>
                  </a:cubicBezTo>
                  <a:moveTo>
                    <a:pt x="4200" y="16691"/>
                  </a:moveTo>
                  <a:lnTo>
                    <a:pt x="15000" y="16691"/>
                  </a:lnTo>
                  <a:cubicBezTo>
                    <a:pt x="15331" y="16691"/>
                    <a:pt x="15600" y="16472"/>
                    <a:pt x="15600" y="16200"/>
                  </a:cubicBezTo>
                  <a:cubicBezTo>
                    <a:pt x="15600" y="15929"/>
                    <a:pt x="15331" y="15709"/>
                    <a:pt x="15000" y="15709"/>
                  </a:cubicBezTo>
                  <a:lnTo>
                    <a:pt x="4200" y="15709"/>
                  </a:lnTo>
                  <a:cubicBezTo>
                    <a:pt x="3869" y="15709"/>
                    <a:pt x="3600" y="15929"/>
                    <a:pt x="3600" y="16200"/>
                  </a:cubicBezTo>
                  <a:cubicBezTo>
                    <a:pt x="3600" y="16472"/>
                    <a:pt x="3869" y="16691"/>
                    <a:pt x="4200" y="16691"/>
                  </a:cubicBezTo>
                  <a:moveTo>
                    <a:pt x="4200" y="13745"/>
                  </a:moveTo>
                  <a:lnTo>
                    <a:pt x="17400" y="13745"/>
                  </a:lnTo>
                  <a:cubicBezTo>
                    <a:pt x="17731" y="13745"/>
                    <a:pt x="18000" y="13526"/>
                    <a:pt x="18000" y="13255"/>
                  </a:cubicBezTo>
                  <a:cubicBezTo>
                    <a:pt x="18000" y="12984"/>
                    <a:pt x="17731" y="12764"/>
                    <a:pt x="17400" y="12764"/>
                  </a:cubicBezTo>
                  <a:lnTo>
                    <a:pt x="4200" y="12764"/>
                  </a:lnTo>
                  <a:cubicBezTo>
                    <a:pt x="3869" y="12764"/>
                    <a:pt x="3600" y="12984"/>
                    <a:pt x="3600" y="13255"/>
                  </a:cubicBezTo>
                  <a:cubicBezTo>
                    <a:pt x="3600" y="13526"/>
                    <a:pt x="3869" y="13745"/>
                    <a:pt x="4200" y="13745"/>
                  </a:cubicBezTo>
                  <a:moveTo>
                    <a:pt x="4200" y="10800"/>
                  </a:moveTo>
                  <a:lnTo>
                    <a:pt x="11400" y="10800"/>
                  </a:lnTo>
                  <a:cubicBezTo>
                    <a:pt x="11731" y="10800"/>
                    <a:pt x="12000" y="10581"/>
                    <a:pt x="12000" y="10309"/>
                  </a:cubicBezTo>
                  <a:cubicBezTo>
                    <a:pt x="12000" y="10038"/>
                    <a:pt x="11731" y="9818"/>
                    <a:pt x="11400" y="9818"/>
                  </a:cubicBezTo>
                  <a:lnTo>
                    <a:pt x="4200" y="9818"/>
                  </a:lnTo>
                  <a:cubicBezTo>
                    <a:pt x="3869" y="9818"/>
                    <a:pt x="3600" y="10038"/>
                    <a:pt x="3600" y="10309"/>
                  </a:cubicBezTo>
                  <a:cubicBezTo>
                    <a:pt x="3600" y="10581"/>
                    <a:pt x="3869" y="10800"/>
                    <a:pt x="4200" y="10800"/>
                  </a:cubicBezTo>
                </a:path>
              </a:pathLst>
            </a:custGeom>
            <a:grpFill/>
            <a:ln w="12700">
              <a:miter lim="400000"/>
            </a:ln>
          </p:spPr>
          <p:txBody>
            <a:bodyPr lIns="10520" tIns="10520" rIns="10520" bIns="10520" anchor="ctr"/>
            <a:lstStyle/>
            <a:p>
              <a:pPr marL="0" lvl="0" indent="0" defTabSz="126365">
                <a:lnSpc>
                  <a:spcPct val="100000"/>
                </a:lnSpc>
                <a:buClrTx/>
                <a:buSzTx/>
                <a:buFontTx/>
                <a:buNone/>
                <a:defRPr sz="3000">
                  <a:solidFill>
                    <a:srgbClr val="FFFFFF">
                      <a:alpha val="100000"/>
                    </a:srgbClr>
                  </a:solidFill>
                  <a:effectLst>
                    <a:outerShdw blurRad="38100" dist="12700" dir="5400000" sx="100000" sy="100000" rotWithShape="false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830" b="false" i="false" u="none" strike="noStrike" spc="0" baseline="0">
                <a:ln>
                  <a:noFill/>
                </a:ln>
                <a:effectLst>
                  <a:outerShdw blurRad="38100" dist="12700" dir="5400000" sx="100000" sy="100000" rotWithShape="false">
                    <a:srgbClr val="000000">
                      <a:alpha val="50000"/>
                    </a:srgbClr>
                  </a:outerShdw>
                </a:effectLst>
                <a:latin typeface="默认字体"/>
                <a:ea typeface="默认字体"/>
                <a:cs typeface="思源黑体 CN Regular"/>
                <a:sym typeface="思源黑体 CN Regular"/>
              </a:endParaRPr>
            </a:p>
          </p:txBody>
        </p:sp>
      </p:grpSp>
      <p:grpSp>
        <p:nvGrpSpPr>
          <p:cNvPr id="124" name="Group 24"/>
          <p:cNvGrpSpPr/>
          <p:nvPr/>
        </p:nvGrpSpPr>
        <p:grpSpPr>
          <a:xfrm rot="0" flipH="false" flipV="false">
            <a:off x="2985636" y="279796"/>
            <a:ext cx="680360" cy="680360"/>
            <a:chOff x="1739603" y="9752507"/>
            <a:chExt cx="1275675" cy="1275675"/>
          </a:xfrm>
          <a:solidFill>
            <a:schemeClr val="bg1"/>
          </a:solidFill>
          <a:effectLst>
            <a:outerShdw blurRad="254000" dist="254000" dir="8100000" algn="tr" rotWithShape="false">
              <a:sysClr val="window" lastClr="FFFFFF">
                <a:lumMod val="50000"/>
                <a:alpha val="40000"/>
              </a:sysClr>
            </a:outerShdw>
          </a:effectLst>
        </p:grpSpPr>
        <p:sp>
          <p:nvSpPr>
            <p:cNvPr id="125" name="Oval 25"/>
            <p:cNvSpPr/>
            <p:nvPr/>
          </p:nvSpPr>
          <p:spPr>
            <a:xfrm>
              <a:off x="1739603" y="9752507"/>
              <a:ext cx="1275675" cy="1275675"/>
            </a:xfrm>
            <a:prstGeom prst="ellipse">
              <a:avLst/>
            </a:prstGeom>
            <a:gradFill flip="none" rotWithShape="true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true"/>
              <a:tileRect l="0" t="0" r="0" b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27000" dist="38100" dir="2700000" algn="tl" rotWithShape="false">
                <a:srgbClr val="439FE2">
                  <a:alpha val="20000"/>
                </a:srgbClr>
              </a:outerShdw>
            </a:effectLst>
          </p:spPr>
          <p:txBody>
            <a:bodyPr rtlCol="false" anchor="ctr"/>
            <a:lstStyle/>
            <a:p>
              <a:pPr algn="ctr"/>
              <a:endParaRPr lang="en-US" b="true"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126" name="Shape 2535"/>
            <p:cNvSpPr/>
            <p:nvPr/>
          </p:nvSpPr>
          <p:spPr>
            <a:xfrm>
              <a:off x="2152479" y="10115383"/>
              <a:ext cx="449922" cy="5499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false">
                  <a:moveTo>
                    <a:pt x="10800" y="8836"/>
                  </a:moveTo>
                  <a:lnTo>
                    <a:pt x="10800" y="5966"/>
                  </a:lnTo>
                  <a:lnTo>
                    <a:pt x="13928" y="8836"/>
                  </a:lnTo>
                  <a:cubicBezTo>
                    <a:pt x="13928" y="8836"/>
                    <a:pt x="10800" y="8836"/>
                    <a:pt x="10800" y="8836"/>
                  </a:cubicBezTo>
                  <a:close/>
                  <a:moveTo>
                    <a:pt x="14400" y="19636"/>
                  </a:moveTo>
                  <a:cubicBezTo>
                    <a:pt x="14400" y="20178"/>
                    <a:pt x="13862" y="20617"/>
                    <a:pt x="13200" y="20617"/>
                  </a:cubicBezTo>
                  <a:lnTo>
                    <a:pt x="2400" y="20617"/>
                  </a:lnTo>
                  <a:cubicBezTo>
                    <a:pt x="1738" y="20617"/>
                    <a:pt x="1200" y="20178"/>
                    <a:pt x="1200" y="19636"/>
                  </a:cubicBezTo>
                  <a:lnTo>
                    <a:pt x="1200" y="6872"/>
                  </a:lnTo>
                  <a:cubicBezTo>
                    <a:pt x="1200" y="6331"/>
                    <a:pt x="1738" y="5891"/>
                    <a:pt x="2400" y="5891"/>
                  </a:cubicBezTo>
                  <a:lnTo>
                    <a:pt x="9600" y="5891"/>
                  </a:lnTo>
                  <a:lnTo>
                    <a:pt x="9600" y="8836"/>
                  </a:lnTo>
                  <a:cubicBezTo>
                    <a:pt x="9600" y="9378"/>
                    <a:pt x="10138" y="9818"/>
                    <a:pt x="10800" y="9818"/>
                  </a:cubicBezTo>
                  <a:lnTo>
                    <a:pt x="14400" y="9818"/>
                  </a:lnTo>
                  <a:cubicBezTo>
                    <a:pt x="14400" y="9818"/>
                    <a:pt x="14400" y="19636"/>
                    <a:pt x="14400" y="19636"/>
                  </a:cubicBezTo>
                  <a:close/>
                  <a:moveTo>
                    <a:pt x="2400" y="4909"/>
                  </a:moveTo>
                  <a:cubicBezTo>
                    <a:pt x="1075" y="4909"/>
                    <a:pt x="0" y="5788"/>
                    <a:pt x="0" y="6872"/>
                  </a:cubicBezTo>
                  <a:lnTo>
                    <a:pt x="0" y="19636"/>
                  </a:lnTo>
                  <a:cubicBezTo>
                    <a:pt x="0" y="20720"/>
                    <a:pt x="1075" y="21600"/>
                    <a:pt x="2400" y="21600"/>
                  </a:cubicBezTo>
                  <a:lnTo>
                    <a:pt x="13200" y="21600"/>
                  </a:lnTo>
                  <a:cubicBezTo>
                    <a:pt x="14525" y="21600"/>
                    <a:pt x="15600" y="20720"/>
                    <a:pt x="15600" y="19636"/>
                  </a:cubicBezTo>
                  <a:lnTo>
                    <a:pt x="15600" y="8836"/>
                  </a:lnTo>
                  <a:lnTo>
                    <a:pt x="11400" y="4909"/>
                  </a:lnTo>
                  <a:cubicBezTo>
                    <a:pt x="11400" y="4909"/>
                    <a:pt x="2400" y="4909"/>
                    <a:pt x="2400" y="4909"/>
                  </a:cubicBezTo>
                  <a:close/>
                  <a:moveTo>
                    <a:pt x="16800" y="3927"/>
                  </a:moveTo>
                  <a:lnTo>
                    <a:pt x="16800" y="1058"/>
                  </a:lnTo>
                  <a:lnTo>
                    <a:pt x="19928" y="3927"/>
                  </a:lnTo>
                  <a:cubicBezTo>
                    <a:pt x="19928" y="3927"/>
                    <a:pt x="16800" y="3927"/>
                    <a:pt x="16800" y="3927"/>
                  </a:cubicBezTo>
                  <a:close/>
                  <a:moveTo>
                    <a:pt x="17400" y="0"/>
                  </a:moveTo>
                  <a:lnTo>
                    <a:pt x="8400" y="0"/>
                  </a:lnTo>
                  <a:cubicBezTo>
                    <a:pt x="7075" y="0"/>
                    <a:pt x="6000" y="879"/>
                    <a:pt x="6000" y="1964"/>
                  </a:cubicBezTo>
                  <a:lnTo>
                    <a:pt x="6000" y="3436"/>
                  </a:lnTo>
                  <a:cubicBezTo>
                    <a:pt x="6000" y="3708"/>
                    <a:pt x="6269" y="3927"/>
                    <a:pt x="6600" y="3927"/>
                  </a:cubicBezTo>
                  <a:cubicBezTo>
                    <a:pt x="6931" y="3927"/>
                    <a:pt x="7200" y="3708"/>
                    <a:pt x="7200" y="3436"/>
                  </a:cubicBezTo>
                  <a:lnTo>
                    <a:pt x="7200" y="1964"/>
                  </a:lnTo>
                  <a:cubicBezTo>
                    <a:pt x="7200" y="1422"/>
                    <a:pt x="7738" y="982"/>
                    <a:pt x="8400" y="982"/>
                  </a:cubicBezTo>
                  <a:lnTo>
                    <a:pt x="15600" y="982"/>
                  </a:lnTo>
                  <a:lnTo>
                    <a:pt x="15600" y="3927"/>
                  </a:lnTo>
                  <a:cubicBezTo>
                    <a:pt x="15600" y="4469"/>
                    <a:pt x="16138" y="4909"/>
                    <a:pt x="16800" y="4909"/>
                  </a:cubicBezTo>
                  <a:lnTo>
                    <a:pt x="20400" y="4909"/>
                  </a:lnTo>
                  <a:lnTo>
                    <a:pt x="20400" y="14727"/>
                  </a:lnTo>
                  <a:cubicBezTo>
                    <a:pt x="20400" y="15269"/>
                    <a:pt x="19862" y="15709"/>
                    <a:pt x="19200" y="15709"/>
                  </a:cubicBezTo>
                  <a:lnTo>
                    <a:pt x="17400" y="15709"/>
                  </a:lnTo>
                  <a:cubicBezTo>
                    <a:pt x="17069" y="15709"/>
                    <a:pt x="16800" y="15929"/>
                    <a:pt x="16800" y="16199"/>
                  </a:cubicBezTo>
                  <a:cubicBezTo>
                    <a:pt x="16800" y="16471"/>
                    <a:pt x="17069" y="16690"/>
                    <a:pt x="17400" y="16690"/>
                  </a:cubicBezTo>
                  <a:lnTo>
                    <a:pt x="19200" y="16690"/>
                  </a:lnTo>
                  <a:cubicBezTo>
                    <a:pt x="20525" y="16690"/>
                    <a:pt x="21600" y="15811"/>
                    <a:pt x="21600" y="14727"/>
                  </a:cubicBezTo>
                  <a:lnTo>
                    <a:pt x="21600" y="3927"/>
                  </a:lnTo>
                  <a:cubicBezTo>
                    <a:pt x="21600" y="3927"/>
                    <a:pt x="17400" y="0"/>
                    <a:pt x="17400" y="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10520" tIns="10520" rIns="10520" bIns="10520" anchor="ctr"/>
            <a:lstStyle/>
            <a:p>
              <a:pPr marL="0" lvl="0" indent="0" defTabSz="126365">
                <a:lnSpc>
                  <a:spcPct val="100000"/>
                </a:lnSpc>
                <a:buClrTx/>
                <a:buSzTx/>
                <a:buFontTx/>
                <a:buNone/>
                <a:defRPr sz="3000">
                  <a:solidFill>
                    <a:srgbClr val="FFFFFF">
                      <a:alpha val="100000"/>
                    </a:srgbClr>
                  </a:solidFill>
                  <a:effectLst>
                    <a:outerShdw blurRad="38100" dist="12700" dir="5400000" sx="100000" sy="100000" rotWithShape="false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830" b="false" i="false" u="none" strike="noStrike" spc="0" baseline="0">
                <a:ln>
                  <a:noFill/>
                </a:ln>
                <a:effectLst>
                  <a:outerShdw blurRad="38100" dist="12700" dir="5400000" sx="100000" sy="100000" rotWithShape="false">
                    <a:srgbClr val="000000">
                      <a:alpha val="50000"/>
                    </a:srgbClr>
                  </a:outerShdw>
                </a:effectLst>
                <a:latin typeface="默认字体"/>
                <a:ea typeface="默认字体"/>
                <a:cs typeface="思源黑体 CN Regular"/>
                <a:sym typeface="思源黑体 CN Regular"/>
              </a:endParaRPr>
            </a:p>
          </p:txBody>
        </p:sp>
      </p:grpSp>
      <p:grpSp>
        <p:nvGrpSpPr>
          <p:cNvPr id="127" name="组合 34"/>
          <p:cNvGrpSpPr/>
          <p:nvPr/>
        </p:nvGrpSpPr>
        <p:grpSpPr>
          <a:xfrm rot="0" flipH="false" flipV="false">
            <a:off x="211596" y="2325125"/>
            <a:ext cx="3454400" cy="3454400"/>
            <a:chOff x="1308100" y="2590800"/>
            <a:chExt cx="3048000" cy="3048000"/>
          </a:xfrm>
        </p:grpSpPr>
        <p:sp>
          <p:nvSpPr>
            <p:cNvPr id="128" name="泪滴形 32"/>
            <p:cNvSpPr/>
            <p:nvPr/>
          </p:nvSpPr>
          <p:spPr>
            <a:xfrm>
              <a:off x="1308100" y="2590800"/>
              <a:ext cx="3048000" cy="3048000"/>
            </a:xfrm>
            <a:prstGeom prst="teardrop">
              <a:avLst/>
            </a:prstGeom>
            <a:gradFill flip="none" rotWithShape="true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true"/>
              <a:tileRect l="0" t="0" r="0" b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27000" dist="38100" dir="2700000" algn="tl" rotWithShape="false">
                <a:srgbClr val="439FE2">
                  <a:alpha val="20000"/>
                </a:srgbClr>
              </a:outerShdw>
            </a:effectLst>
          </p:spPr>
          <p:txBody>
            <a:bodyPr rtlCol="false" anchor="ctr"/>
            <a:lstStyle/>
            <a:p>
              <a:pPr algn="ctr"/>
              <a:endParaRPr lang="zh-CN" b="true"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129" name="成员分工" descr="{&quot;isTemplate&quot;:true,&quot;type&quot;:&quot;image&quot;,&quot;canOmit&quot;:false}"/>
            <p:cNvSpPr/>
            <p:nvPr/>
          </p:nvSpPr>
          <p:spPr>
            <a:xfrm>
              <a:off x="1714500" y="2997200"/>
              <a:ext cx="2235200" cy="2235200"/>
            </a:xfrm>
            <a:prstGeom prst="teardrop">
              <a:avLst/>
            </a:prstGeom>
            <a:blipFill dpi="0" rotWithShape="true">
              <a:blip r:embed="rId1"/>
              <a:srcRect l="0" t="0" r="0" b="0"/>
              <a:tile sx="100000" sy="100000" flip="none" algn="ctr"/>
            </a:blipFill>
            <a:ln w="12700" cap="flat" cmpd="sng" algn="ctr">
              <a:noFill/>
              <a:prstDash val="solid"/>
              <a:miter lim="800000"/>
            </a:ln>
            <a:effectLst>
              <a:outerShdw blurRad="127000" dist="38100" dir="2700000" algn="tl" rotWithShape="false">
                <a:srgbClr val="439FE2">
                  <a:alpha val="20000"/>
                </a:srgbClr>
              </a:outerShdw>
            </a:effectLst>
          </p:spPr>
          <p:txBody>
            <a:bodyPr rtlCol="false" anchor="ctr"/>
            <a:lstStyle/>
            <a:p>
              <a:pPr algn="ctr"/>
              <a:endParaRPr lang="zh-CN" b="true">
                <a:latin typeface="默认字体"/>
                <a:ea typeface="默认字体"/>
                <a:cs typeface="+mn-cs"/>
              </a:endParaRPr>
            </a:p>
          </p:txBody>
        </p:sp>
      </p:grpSp>
      <p:grpSp>
        <p:nvGrpSpPr>
          <p:cNvPr id="130" name=""/>
          <p:cNvGrpSpPr/>
          <p:nvPr/>
        </p:nvGrpSpPr>
        <p:grpSpPr>
          <a:xfrm rot="0" flipH="false" flipV="false">
            <a:off x="2100859" y="1201856"/>
            <a:ext cx="680360" cy="680360"/>
            <a:chOff x="4763250" y="4952577"/>
            <a:chExt cx="680360" cy="680360"/>
          </a:xfrm>
        </p:grpSpPr>
        <p:sp>
          <p:nvSpPr>
            <p:cNvPr id="131" name="Oval 25"/>
            <p:cNvSpPr/>
            <p:nvPr/>
          </p:nvSpPr>
          <p:spPr>
            <a:xfrm rot="0" flipH="false" flipV="false">
              <a:off x="4763250" y="4952577"/>
              <a:ext cx="680360" cy="680360"/>
            </a:xfrm>
            <a:prstGeom prst="ellipse">
              <a:avLst/>
            </a:prstGeom>
            <a:gradFill flip="none" rotWithShape="true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true"/>
              <a:tileRect l="0" t="0" r="0" b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127000" dist="38100" dir="2700000" algn="tl" rotWithShape="false">
                <a:srgbClr val="439FE2">
                  <a:alpha val="20000"/>
                </a:srgbClr>
              </a:outerShdw>
            </a:effectLst>
          </p:spPr>
          <p:txBody>
            <a:bodyPr rtlCol="false" anchor="ctr"/>
            <a:lstStyle/>
            <a:p>
              <a:pPr algn="ctr"/>
              <a:endParaRPr lang="en-US" b="true"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132" name="Freeform 15"/>
            <p:cNvSpPr>
              <a:spLocks noEditPoints="true"/>
            </p:cNvSpPr>
            <p:nvPr/>
          </p:nvSpPr>
          <p:spPr bwMode="auto">
            <a:xfrm rot="0" flipH="false" flipV="false">
              <a:off x="5002772" y="5133654"/>
              <a:ext cx="220636" cy="318205"/>
            </a:xfrm>
            <a:custGeom>
              <a:avLst/>
              <a:gdLst>
                <a:gd name="T0" fmla="*/ 38 w 83"/>
                <a:gd name="T1" fmla="*/ 59 h 120"/>
                <a:gd name="T2" fmla="*/ 45 w 83"/>
                <a:gd name="T3" fmla="*/ 59 h 120"/>
                <a:gd name="T4" fmla="*/ 45 w 83"/>
                <a:gd name="T5" fmla="*/ 95 h 120"/>
                <a:gd name="T6" fmla="*/ 38 w 83"/>
                <a:gd name="T7" fmla="*/ 95 h 120"/>
                <a:gd name="T8" fmla="*/ 38 w 83"/>
                <a:gd name="T9" fmla="*/ 59 h 120"/>
                <a:gd name="T10" fmla="*/ 41 w 83"/>
                <a:gd name="T11" fmla="*/ 0 h 120"/>
                <a:gd name="T12" fmla="*/ 0 w 83"/>
                <a:gd name="T13" fmla="*/ 42 h 120"/>
                <a:gd name="T14" fmla="*/ 8 w 83"/>
                <a:gd name="T15" fmla="*/ 67 h 120"/>
                <a:gd name="T16" fmla="*/ 18 w 83"/>
                <a:gd name="T17" fmla="*/ 86 h 120"/>
                <a:gd name="T18" fmla="*/ 26 w 83"/>
                <a:gd name="T19" fmla="*/ 95 h 120"/>
                <a:gd name="T20" fmla="*/ 31 w 83"/>
                <a:gd name="T21" fmla="*/ 95 h 120"/>
                <a:gd name="T22" fmla="*/ 31 w 83"/>
                <a:gd name="T23" fmla="*/ 59 h 120"/>
                <a:gd name="T24" fmla="*/ 25 w 83"/>
                <a:gd name="T25" fmla="*/ 59 h 120"/>
                <a:gd name="T26" fmla="*/ 13 w 83"/>
                <a:gd name="T27" fmla="*/ 47 h 120"/>
                <a:gd name="T28" fmla="*/ 25 w 83"/>
                <a:gd name="T29" fmla="*/ 34 h 120"/>
                <a:gd name="T30" fmla="*/ 37 w 83"/>
                <a:gd name="T31" fmla="*/ 47 h 120"/>
                <a:gd name="T32" fmla="*/ 36 w 83"/>
                <a:gd name="T33" fmla="*/ 52 h 120"/>
                <a:gd name="T34" fmla="*/ 47 w 83"/>
                <a:gd name="T35" fmla="*/ 52 h 120"/>
                <a:gd name="T36" fmla="*/ 46 w 83"/>
                <a:gd name="T37" fmla="*/ 47 h 120"/>
                <a:gd name="T38" fmla="*/ 58 w 83"/>
                <a:gd name="T39" fmla="*/ 34 h 120"/>
                <a:gd name="T40" fmla="*/ 70 w 83"/>
                <a:gd name="T41" fmla="*/ 47 h 120"/>
                <a:gd name="T42" fmla="*/ 58 w 83"/>
                <a:gd name="T43" fmla="*/ 59 h 120"/>
                <a:gd name="T44" fmla="*/ 51 w 83"/>
                <a:gd name="T45" fmla="*/ 59 h 120"/>
                <a:gd name="T46" fmla="*/ 51 w 83"/>
                <a:gd name="T47" fmla="*/ 95 h 120"/>
                <a:gd name="T48" fmla="*/ 56 w 83"/>
                <a:gd name="T49" fmla="*/ 95 h 120"/>
                <a:gd name="T50" fmla="*/ 65 w 83"/>
                <a:gd name="T51" fmla="*/ 86 h 120"/>
                <a:gd name="T52" fmla="*/ 74 w 83"/>
                <a:gd name="T53" fmla="*/ 67 h 120"/>
                <a:gd name="T54" fmla="*/ 83 w 83"/>
                <a:gd name="T55" fmla="*/ 42 h 120"/>
                <a:gd name="T56" fmla="*/ 41 w 83"/>
                <a:gd name="T57" fmla="*/ 0 h 120"/>
                <a:gd name="T58" fmla="*/ 19 w 83"/>
                <a:gd name="T59" fmla="*/ 47 h 120"/>
                <a:gd name="T60" fmla="*/ 25 w 83"/>
                <a:gd name="T61" fmla="*/ 52 h 120"/>
                <a:gd name="T62" fmla="*/ 31 w 83"/>
                <a:gd name="T63" fmla="*/ 47 h 120"/>
                <a:gd name="T64" fmla="*/ 25 w 83"/>
                <a:gd name="T65" fmla="*/ 41 h 120"/>
                <a:gd name="T66" fmla="*/ 19 w 83"/>
                <a:gd name="T67" fmla="*/ 47 h 120"/>
                <a:gd name="T68" fmla="*/ 63 w 83"/>
                <a:gd name="T69" fmla="*/ 47 h 120"/>
                <a:gd name="T70" fmla="*/ 58 w 83"/>
                <a:gd name="T71" fmla="*/ 41 h 120"/>
                <a:gd name="T72" fmla="*/ 52 w 83"/>
                <a:gd name="T73" fmla="*/ 47 h 120"/>
                <a:gd name="T74" fmla="*/ 58 w 83"/>
                <a:gd name="T75" fmla="*/ 52 h 120"/>
                <a:gd name="T76" fmla="*/ 63 w 83"/>
                <a:gd name="T77" fmla="*/ 47 h 120"/>
                <a:gd name="T78" fmla="*/ 61 w 83"/>
                <a:gd name="T79" fmla="*/ 105 h 120"/>
                <a:gd name="T80" fmla="*/ 58 w 83"/>
                <a:gd name="T81" fmla="*/ 101 h 120"/>
                <a:gd name="T82" fmla="*/ 25 w 83"/>
                <a:gd name="T83" fmla="*/ 101 h 120"/>
                <a:gd name="T84" fmla="*/ 22 w 83"/>
                <a:gd name="T85" fmla="*/ 105 h 120"/>
                <a:gd name="T86" fmla="*/ 25 w 83"/>
                <a:gd name="T87" fmla="*/ 108 h 120"/>
                <a:gd name="T88" fmla="*/ 58 w 83"/>
                <a:gd name="T89" fmla="*/ 108 h 120"/>
                <a:gd name="T90" fmla="*/ 61 w 83"/>
                <a:gd name="T91" fmla="*/ 105 h 120"/>
                <a:gd name="T92" fmla="*/ 57 w 83"/>
                <a:gd name="T93" fmla="*/ 117 h 120"/>
                <a:gd name="T94" fmla="*/ 54 w 83"/>
                <a:gd name="T95" fmla="*/ 113 h 120"/>
                <a:gd name="T96" fmla="*/ 29 w 83"/>
                <a:gd name="T97" fmla="*/ 113 h 120"/>
                <a:gd name="T98" fmla="*/ 26 w 83"/>
                <a:gd name="T99" fmla="*/ 117 h 120"/>
                <a:gd name="T100" fmla="*/ 29 w 83"/>
                <a:gd name="T101" fmla="*/ 120 h 120"/>
                <a:gd name="T102" fmla="*/ 54 w 83"/>
                <a:gd name="T103" fmla="*/ 120 h 120"/>
                <a:gd name="T104" fmla="*/ 57 w 83"/>
                <a:gd name="T105" fmla="*/ 11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3" h="120">
                  <a:moveTo>
                    <a:pt x="38" y="59"/>
                  </a:moveTo>
                  <a:cubicBezTo>
                    <a:pt x="45" y="59"/>
                    <a:pt x="45" y="59"/>
                    <a:pt x="45" y="59"/>
                  </a:cubicBezTo>
                  <a:cubicBezTo>
                    <a:pt x="45" y="95"/>
                    <a:pt x="45" y="95"/>
                    <a:pt x="45" y="95"/>
                  </a:cubicBezTo>
                  <a:cubicBezTo>
                    <a:pt x="38" y="95"/>
                    <a:pt x="38" y="95"/>
                    <a:pt x="38" y="95"/>
                  </a:cubicBezTo>
                  <a:lnTo>
                    <a:pt x="38" y="59"/>
                  </a:lnTo>
                  <a:close/>
                  <a:moveTo>
                    <a:pt x="41" y="0"/>
                  </a:moveTo>
                  <a:cubicBezTo>
                    <a:pt x="18" y="0"/>
                    <a:pt x="0" y="19"/>
                    <a:pt x="0" y="42"/>
                  </a:cubicBezTo>
                  <a:cubicBezTo>
                    <a:pt x="0" y="51"/>
                    <a:pt x="3" y="60"/>
                    <a:pt x="8" y="67"/>
                  </a:cubicBezTo>
                  <a:cubicBezTo>
                    <a:pt x="16" y="77"/>
                    <a:pt x="18" y="81"/>
                    <a:pt x="18" y="86"/>
                  </a:cubicBezTo>
                  <a:cubicBezTo>
                    <a:pt x="18" y="91"/>
                    <a:pt x="22" y="95"/>
                    <a:pt x="26" y="95"/>
                  </a:cubicBezTo>
                  <a:cubicBezTo>
                    <a:pt x="31" y="95"/>
                    <a:pt x="31" y="95"/>
                    <a:pt x="31" y="95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18" y="59"/>
                    <a:pt x="13" y="53"/>
                    <a:pt x="13" y="47"/>
                  </a:cubicBezTo>
                  <a:cubicBezTo>
                    <a:pt x="13" y="40"/>
                    <a:pt x="18" y="34"/>
                    <a:pt x="25" y="34"/>
                  </a:cubicBezTo>
                  <a:cubicBezTo>
                    <a:pt x="32" y="34"/>
                    <a:pt x="37" y="40"/>
                    <a:pt x="37" y="47"/>
                  </a:cubicBezTo>
                  <a:cubicBezTo>
                    <a:pt x="37" y="49"/>
                    <a:pt x="37" y="51"/>
                    <a:pt x="36" y="52"/>
                  </a:cubicBezTo>
                  <a:cubicBezTo>
                    <a:pt x="47" y="52"/>
                    <a:pt x="47" y="52"/>
                    <a:pt x="47" y="52"/>
                  </a:cubicBezTo>
                  <a:cubicBezTo>
                    <a:pt x="46" y="51"/>
                    <a:pt x="46" y="49"/>
                    <a:pt x="46" y="47"/>
                  </a:cubicBezTo>
                  <a:cubicBezTo>
                    <a:pt x="46" y="40"/>
                    <a:pt x="51" y="34"/>
                    <a:pt x="58" y="34"/>
                  </a:cubicBezTo>
                  <a:cubicBezTo>
                    <a:pt x="64" y="34"/>
                    <a:pt x="70" y="40"/>
                    <a:pt x="70" y="47"/>
                  </a:cubicBezTo>
                  <a:cubicBezTo>
                    <a:pt x="70" y="53"/>
                    <a:pt x="64" y="59"/>
                    <a:pt x="58" y="59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51" y="95"/>
                    <a:pt x="51" y="95"/>
                    <a:pt x="51" y="95"/>
                  </a:cubicBezTo>
                  <a:cubicBezTo>
                    <a:pt x="56" y="95"/>
                    <a:pt x="56" y="95"/>
                    <a:pt x="56" y="95"/>
                  </a:cubicBezTo>
                  <a:cubicBezTo>
                    <a:pt x="61" y="95"/>
                    <a:pt x="65" y="91"/>
                    <a:pt x="65" y="86"/>
                  </a:cubicBezTo>
                  <a:cubicBezTo>
                    <a:pt x="65" y="81"/>
                    <a:pt x="67" y="77"/>
                    <a:pt x="74" y="67"/>
                  </a:cubicBezTo>
                  <a:cubicBezTo>
                    <a:pt x="80" y="60"/>
                    <a:pt x="83" y="51"/>
                    <a:pt x="83" y="42"/>
                  </a:cubicBezTo>
                  <a:cubicBezTo>
                    <a:pt x="83" y="19"/>
                    <a:pt x="64" y="0"/>
                    <a:pt x="41" y="0"/>
                  </a:cubicBezTo>
                  <a:close/>
                  <a:moveTo>
                    <a:pt x="19" y="47"/>
                  </a:moveTo>
                  <a:cubicBezTo>
                    <a:pt x="19" y="50"/>
                    <a:pt x="22" y="52"/>
                    <a:pt x="25" y="52"/>
                  </a:cubicBezTo>
                  <a:cubicBezTo>
                    <a:pt x="28" y="52"/>
                    <a:pt x="31" y="50"/>
                    <a:pt x="31" y="47"/>
                  </a:cubicBezTo>
                  <a:cubicBezTo>
                    <a:pt x="31" y="43"/>
                    <a:pt x="28" y="41"/>
                    <a:pt x="25" y="41"/>
                  </a:cubicBezTo>
                  <a:cubicBezTo>
                    <a:pt x="22" y="41"/>
                    <a:pt x="19" y="43"/>
                    <a:pt x="19" y="47"/>
                  </a:cubicBezTo>
                  <a:close/>
                  <a:moveTo>
                    <a:pt x="63" y="47"/>
                  </a:moveTo>
                  <a:cubicBezTo>
                    <a:pt x="63" y="43"/>
                    <a:pt x="61" y="41"/>
                    <a:pt x="58" y="41"/>
                  </a:cubicBezTo>
                  <a:cubicBezTo>
                    <a:pt x="55" y="41"/>
                    <a:pt x="52" y="43"/>
                    <a:pt x="52" y="47"/>
                  </a:cubicBezTo>
                  <a:cubicBezTo>
                    <a:pt x="52" y="50"/>
                    <a:pt x="55" y="52"/>
                    <a:pt x="58" y="52"/>
                  </a:cubicBezTo>
                  <a:cubicBezTo>
                    <a:pt x="61" y="52"/>
                    <a:pt x="63" y="50"/>
                    <a:pt x="63" y="47"/>
                  </a:cubicBezTo>
                  <a:close/>
                  <a:moveTo>
                    <a:pt x="61" y="105"/>
                  </a:moveTo>
                  <a:cubicBezTo>
                    <a:pt x="61" y="103"/>
                    <a:pt x="59" y="101"/>
                    <a:pt x="58" y="101"/>
                  </a:cubicBezTo>
                  <a:cubicBezTo>
                    <a:pt x="25" y="101"/>
                    <a:pt x="25" y="101"/>
                    <a:pt x="25" y="101"/>
                  </a:cubicBezTo>
                  <a:cubicBezTo>
                    <a:pt x="23" y="101"/>
                    <a:pt x="22" y="103"/>
                    <a:pt x="22" y="105"/>
                  </a:cubicBezTo>
                  <a:cubicBezTo>
                    <a:pt x="22" y="107"/>
                    <a:pt x="23" y="108"/>
                    <a:pt x="25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9" y="108"/>
                    <a:pt x="61" y="107"/>
                    <a:pt x="61" y="105"/>
                  </a:cubicBezTo>
                  <a:close/>
                  <a:moveTo>
                    <a:pt x="57" y="117"/>
                  </a:moveTo>
                  <a:cubicBezTo>
                    <a:pt x="57" y="115"/>
                    <a:pt x="55" y="113"/>
                    <a:pt x="54" y="113"/>
                  </a:cubicBezTo>
                  <a:cubicBezTo>
                    <a:pt x="29" y="113"/>
                    <a:pt x="29" y="113"/>
                    <a:pt x="29" y="113"/>
                  </a:cubicBezTo>
                  <a:cubicBezTo>
                    <a:pt x="27" y="113"/>
                    <a:pt x="26" y="115"/>
                    <a:pt x="26" y="117"/>
                  </a:cubicBezTo>
                  <a:cubicBezTo>
                    <a:pt x="26" y="118"/>
                    <a:pt x="27" y="120"/>
                    <a:pt x="29" y="120"/>
                  </a:cubicBezTo>
                  <a:cubicBezTo>
                    <a:pt x="54" y="120"/>
                    <a:pt x="54" y="120"/>
                    <a:pt x="54" y="120"/>
                  </a:cubicBezTo>
                  <a:cubicBezTo>
                    <a:pt x="55" y="120"/>
                    <a:pt x="57" y="118"/>
                    <a:pt x="57" y="1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false" compatLnSpc="true"/>
            <a:lstStyle/>
            <a:p>
              <a:pPr/>
              <a:endParaRPr>
                <a:latin typeface="默认字体"/>
                <a:ea typeface="默认字体"/>
                <a:cs typeface="+mn-cs"/>
              </a:endParaRPr>
            </a:p>
          </p:txBody>
        </p:sp>
      </p:grpSp>
      <p:grpSp>
        <p:nvGrpSpPr>
          <p:cNvPr id="133" name="" descr="{&quot;isTemplate&quot;:true,&quot;type&quot;:&quot;list&quot;,&quot;alignment&quot;:&quot;left&quot;,&quot;alignmentVertical&quot;:&quot;top&quot;,&quot;canOmit&quot;:false,&quot;scalable&quot;:false,&quot;minItemsCount&quot;:-1}"/>
          <p:cNvGrpSpPr/>
          <p:nvPr/>
        </p:nvGrpSpPr>
        <p:grpSpPr>
          <a:xfrm rot="0" flipH="false" flipV="false">
            <a:off x="3746850" y="740381"/>
            <a:ext cx="8173519" cy="5737394"/>
            <a:chOff x="5099264" y="1555152"/>
            <a:chExt cx="6759531" cy="4520042"/>
          </a:xfrm>
        </p:grpSpPr>
        <p:grpSp>
          <p:nvGrpSpPr>
            <p:cNvPr id="134" name=""/>
            <p:cNvGrpSpPr/>
            <p:nvPr/>
          </p:nvGrpSpPr>
          <p:grpSpPr>
            <a:xfrm rot="0" flipH="false" flipV="false">
              <a:off x="5099264" y="1555152"/>
              <a:ext cx="6649964" cy="713919"/>
              <a:chOff x="6291974" y="1612241"/>
              <a:chExt cx="5415961" cy="713919"/>
            </a:xfrm>
          </p:grpSpPr>
          <p:sp>
            <p:nvSpPr>
              <p:cNvPr id="135" name="文本框 7" descr="{&quot;isTemplate&quot;:true,&quot;type&quot;:&quot;title&quot;,&quot;canOmit&quot;:false,&quot;range&quot;:0}"/>
              <p:cNvSpPr txBox="true"/>
              <p:nvPr/>
            </p:nvSpPr>
            <p:spPr>
              <a:xfrm rot="0" flipH="false" flipV="false">
                <a:off x="6476530" y="1612241"/>
                <a:ext cx="5231406" cy="368300"/>
              </a:xfrm>
              <a:prstGeom prst="rect">
                <a:avLst/>
              </a:prstGeom>
              <a:noFill/>
            </p:spPr>
            <p:txBody>
              <a:bodyPr wrap="square" rtlCol="false">
                <a:noAutofit/>
              </a:bodyPr>
              <a:lstStyle/>
              <a:p>
                <a:pPr marL="0" lvl="0" indent="0" defTabSz="914400">
                  <a:lnSpc>
                    <a:spcPct val="100000"/>
                  </a:lnSpc>
                  <a:buClrTx/>
                  <a:buSzTx/>
                  <a:buFontTx/>
                  <a:buNone/>
                  <a:defRPr sz="1800">
                    <a:solidFill>
                      <a:schemeClr val="tx1">
                        <a:alpha val="100000"/>
                      </a:schemeClr>
                    </a:solidFill>
                    <a:latin typeface="等线"/>
                    <a:ea typeface="等线"/>
                    <a:cs typeface="+mn-cs"/>
                  </a:defRPr>
                </a:pP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信息官</a:t>
                </a:r>
                <a:r>
                  <a:rPr lang="en-US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-</a:t>
                </a: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小元  ：</a:t>
                </a:r>
                <a:endParaRPr/>
              </a:p>
              <a:p>
                <a:pPr marL="0" lvl="0" indent="0" defTabSz="914400">
                  <a:lnSpc>
                    <a:spcPct val="100000"/>
                  </a:lnSpc>
                  <a:buClrTx/>
                  <a:buSzTx/>
                  <a:buFontTx/>
                  <a:buNone/>
                  <a:defRPr sz="1800">
                    <a:solidFill>
                      <a:schemeClr val="tx1">
                        <a:alpha val="100000"/>
                      </a:schemeClr>
                    </a:solidFill>
                    <a:latin typeface="等线"/>
                    <a:ea typeface="等线"/>
                    <a:cs typeface="+mn-cs"/>
                  </a:defRPr>
                </a:pPr>
                <a:r>
                  <a:rPr lang="zh-CN" sz="1400" b="fals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运用代码实现游戏功能的能力有了一定提升，并且在其中发现一些c语言基础薄弱的地方，还需继续学习</a:t>
                </a:r>
                <a:endParaRPr/>
              </a:p>
            </p:txBody>
          </p:sp>
          <p:sp>
            <p:nvSpPr>
              <p:cNvPr id="136" name="Shape 96" descr="{&quot;isTemplate&quot;:true,&quot;type&quot;:&quot;content&quot;,&quot;canOmit&quot;:false,&quot;range&quot;:0}"/>
              <p:cNvSpPr txBox="true"/>
              <p:nvPr/>
            </p:nvSpPr>
            <p:spPr>
              <a:xfrm rot="0" flipH="false" flipV="false">
                <a:off x="6291974" y="1796391"/>
                <a:ext cx="5231414" cy="5297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false">
                <a:noAutofit/>
              </a:bodyPr>
              <a:lstStyle/>
              <a:p>
                <a:pPr marL="0" indent="0">
                  <a:lnSpc>
                    <a:spcPct val="130000"/>
                  </a:lnSpc>
                  <a:buSzPct val="25000"/>
                  <a:buNone/>
                </a:pPr>
                <a:endParaRPr lang="zh-CN" sz="1400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endParaRPr>
              </a:p>
            </p:txBody>
          </p:sp>
        </p:grpSp>
        <p:grpSp>
          <p:nvGrpSpPr>
            <p:cNvPr id="137" name=""/>
            <p:cNvGrpSpPr/>
            <p:nvPr/>
          </p:nvGrpSpPr>
          <p:grpSpPr>
            <a:xfrm rot="0" flipH="false" flipV="false">
              <a:off x="5325866" y="2408427"/>
              <a:ext cx="6423370" cy="749322"/>
              <a:chOff x="6476528" y="1237319"/>
              <a:chExt cx="5231413" cy="749322"/>
            </a:xfrm>
          </p:grpSpPr>
          <p:sp>
            <p:nvSpPr>
              <p:cNvPr id="138" name="文本框 7" descr="{&quot;isTemplate&quot;:true,&quot;type&quot;:&quot;title&quot;,&quot;canOmit&quot;:false,&quot;range&quot;:0}"/>
              <p:cNvSpPr txBox="true"/>
              <p:nvPr/>
            </p:nvSpPr>
            <p:spPr>
              <a:xfrm rot="0" flipH="false" flipV="false">
                <a:off x="6476528" y="1237319"/>
                <a:ext cx="5231404" cy="368300"/>
              </a:xfrm>
              <a:prstGeom prst="rect"/>
              <a:noFill/>
              <a:ln/>
            </p:spPr>
            <p:txBody>
              <a:bodyPr wrap="square">
                <a:noAutofit/>
              </a:bodyPr>
              <a:p>
                <a:pPr marL="0" lvl="0" indent="0" defTabSz="914400">
                  <a:lnSpc>
                    <a:spcPct val="100000"/>
                  </a:lnSpc>
                  <a:buClrTx/>
                  <a:buSzTx/>
                  <a:buFontTx/>
                  <a:buNone/>
                  <a:defRPr sz="1800">
                    <a:solidFill>
                      <a:schemeClr val="tx1">
                        <a:alpha val="100000"/>
                      </a:schemeClr>
                    </a:solidFill>
                    <a:latin typeface="等线"/>
                    <a:ea typeface="等线"/>
                    <a:cs typeface="+mn-cs"/>
                  </a:defRPr>
                </a:pP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技术官</a:t>
                </a:r>
                <a:r>
                  <a:rPr lang="en-US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-Itachi</a:t>
                </a: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  ：</a:t>
                </a:r>
                <a:endParaRPr/>
              </a:p>
            </p:txBody>
          </p:sp>
          <p:sp>
            <p:nvSpPr>
              <p:cNvPr id="139" name="Shape 96" descr="{&quot;isTemplate&quot;:true,&quot;type&quot;:&quot;content&quot;,&quot;canOmit&quot;:false,&quot;range&quot;:0}"/>
              <p:cNvSpPr txBox="true"/>
              <p:nvPr/>
            </p:nvSpPr>
            <p:spPr>
              <a:xfrm rot="0" flipH="false" flipV="false">
                <a:off x="6476528" y="1456860"/>
                <a:ext cx="5231414" cy="529781"/>
              </a:xfrm>
              <a:prstGeom prst="rect"/>
              <a:noFill/>
              <a:ln>
                <a:noFill/>
              </a:ln>
            </p:spPr>
            <p:txBody>
              <a:bodyPr lIns="91425" tIns="45700" rIns="91425" bIns="45700" anchor="t" anchorCtr="false">
                <a:noAutofit/>
              </a:bodyPr>
              <a:p>
                <a:pPr marL="0" indent="0">
                  <a:lnSpc>
                    <a:spcPct val="130000"/>
                  </a:lnSpc>
                  <a:buSzPct val="25000"/>
                  <a:buNone/>
                </a:pPr>
                <a:r>
                  <a:rPr lang="zh-CN" sz="1400">
                    <a:solidFill>
                      <a:schemeClr val="tx1">
                        <a:alpha val="100000"/>
                      </a:schemeClr>
                    </a:solidFill>
                    <a:latin typeface="默认字体"/>
                    <a:ea typeface="默认字体"/>
                    <a:cs typeface="等线"/>
                    <a:sym typeface="思源宋体 CN"/>
                  </a:rPr>
                  <a:t>第一个月学习:c 语言+easyx</a:t>
                </a:r>
                <a:endParaRPr/>
              </a:p>
            </p:txBody>
          </p:sp>
        </p:grpSp>
        <p:grpSp>
          <p:nvGrpSpPr>
            <p:cNvPr id="140" name=""/>
            <p:cNvGrpSpPr/>
            <p:nvPr/>
          </p:nvGrpSpPr>
          <p:grpSpPr>
            <a:xfrm rot="0" flipH="false" flipV="false">
              <a:off x="5325963" y="3157750"/>
              <a:ext cx="6532833" cy="1172990"/>
              <a:chOff x="6476609" y="729834"/>
              <a:chExt cx="5320567" cy="1172990"/>
            </a:xfrm>
          </p:grpSpPr>
          <p:sp>
            <p:nvSpPr>
              <p:cNvPr id="141" name="文本框 7" descr="{&quot;isTemplate&quot;:true,&quot;type&quot;:&quot;title&quot;,&quot;canOmit&quot;:false,&quot;range&quot;:0}"/>
              <p:cNvSpPr txBox="true"/>
              <p:nvPr/>
            </p:nvSpPr>
            <p:spPr>
              <a:xfrm rot="0" flipH="false" flipV="false">
                <a:off x="6476609" y="729834"/>
                <a:ext cx="5231405" cy="368300"/>
              </a:xfrm>
              <a:prstGeom prst="rect"/>
              <a:noFill/>
              <a:ln/>
            </p:spPr>
            <p:txBody>
              <a:bodyPr wrap="square">
                <a:noAutofit/>
              </a:bodyPr>
              <a:p>
                <a:pPr marL="0" lvl="0" indent="0" defTabSz="914400">
                  <a:lnSpc>
                    <a:spcPct val="100000"/>
                  </a:lnSpc>
                  <a:buClrTx/>
                  <a:buSzTx/>
                  <a:buFontTx/>
                  <a:buNone/>
                  <a:defRPr sz="1800">
                    <a:solidFill>
                      <a:schemeClr val="tx1">
                        <a:alpha val="100000"/>
                      </a:schemeClr>
                    </a:solidFill>
                    <a:latin typeface="等线"/>
                    <a:ea typeface="等线"/>
                    <a:cs typeface="+mn-cs"/>
                  </a:defRPr>
                </a:pP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监督官</a:t>
                </a:r>
                <a:r>
                  <a:rPr lang="en-US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-</a:t>
                </a: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小天  ：</a:t>
                </a:r>
                <a:endParaRPr/>
              </a:p>
            </p:txBody>
          </p:sp>
          <p:sp>
            <p:nvSpPr>
              <p:cNvPr id="142" name="Shape 96" descr="{&quot;isTemplate&quot;:true,&quot;type&quot;:&quot;content&quot;,&quot;canOmit&quot;:false,&quot;range&quot;:0}"/>
              <p:cNvSpPr txBox="true"/>
              <p:nvPr/>
            </p:nvSpPr>
            <p:spPr>
              <a:xfrm rot="0" flipH="false" flipV="false">
                <a:off x="6565763" y="1061355"/>
                <a:ext cx="5231414" cy="841469"/>
              </a:xfrm>
              <a:prstGeom prst="rect"/>
              <a:noFill/>
              <a:ln>
                <a:noFill/>
              </a:ln>
            </p:spPr>
            <p:txBody>
              <a:bodyPr lIns="91425" tIns="45700" rIns="91425" bIns="45700" anchor="t" anchorCtr="false">
                <a:noAutofit/>
              </a:bodyPr>
              <a:p>
                <a:pPr marL="0" indent="0">
                  <a:lnSpc>
                    <a:spcPct val="130000"/>
                  </a:lnSpc>
                  <a:buSzPct val="25000"/>
                  <a:buNone/>
                </a:pPr>
                <a:endParaRPr lang="zh-CN" sz="1400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endParaRPr>
              </a:p>
            </p:txBody>
          </p:sp>
        </p:grpSp>
        <p:grpSp>
          <p:nvGrpSpPr>
            <p:cNvPr id="143" name=""/>
            <p:cNvGrpSpPr/>
            <p:nvPr/>
          </p:nvGrpSpPr>
          <p:grpSpPr>
            <a:xfrm rot="0" flipH="false" flipV="false">
              <a:off x="5225993" y="5016350"/>
              <a:ext cx="6523338" cy="1058845"/>
              <a:chOff x="6395190" y="1218450"/>
              <a:chExt cx="5312837" cy="1058845"/>
            </a:xfrm>
          </p:grpSpPr>
          <p:sp>
            <p:nvSpPr>
              <p:cNvPr id="144" name="文本框 7" descr="{&quot;isTemplate&quot;:true,&quot;type&quot;:&quot;title&quot;,&quot;canOmit&quot;:false,&quot;range&quot;:0}"/>
              <p:cNvSpPr txBox="true"/>
              <p:nvPr/>
            </p:nvSpPr>
            <p:spPr>
              <a:xfrm rot="0" flipH="false" flipV="false">
                <a:off x="6395190" y="1218450"/>
                <a:ext cx="5231406" cy="368300"/>
              </a:xfrm>
              <a:prstGeom prst="rect"/>
              <a:noFill/>
              <a:ln/>
            </p:spPr>
            <p:txBody>
              <a:bodyPr wrap="square">
                <a:noAutofit/>
              </a:bodyPr>
              <a:p>
                <a:pPr marL="0" lvl="0" indent="0" defTabSz="914400">
                  <a:lnSpc>
                    <a:spcPct val="100000"/>
                  </a:lnSpc>
                  <a:buClrTx/>
                  <a:buSzTx/>
                  <a:buFontTx/>
                  <a:buNone/>
                  <a:defRPr sz="1800">
                    <a:solidFill>
                      <a:schemeClr val="tx1">
                        <a:alpha val="100000"/>
                      </a:schemeClr>
                    </a:solidFill>
                    <a:latin typeface="等线"/>
                    <a:ea typeface="等线"/>
                    <a:cs typeface="+mn-cs"/>
                  </a:defRPr>
                </a:pP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 产品经理</a:t>
                </a:r>
                <a:r>
                  <a:rPr lang="en-US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-</a:t>
                </a:r>
                <a:r>
                  <a:rPr lang="zh-CN" sz="1600" b="true" i="false" u="none" strike="noStrike">
                    <a:ln>
                      <a:noFill/>
                    </a:ln>
                    <a:solidFill>
                      <a:schemeClr val="tx1">
                        <a:alpha val="100000"/>
                      </a:schemeClr>
                    </a:solidFill>
                    <a:effectLst/>
                    <a:latin typeface="默认字体"/>
                    <a:ea typeface="默认字体"/>
                    <a:cs typeface="+mn-cs"/>
                  </a:rPr>
                  <a:t>小占 ：</a:t>
                </a:r>
                <a:endParaRPr/>
              </a:p>
            </p:txBody>
          </p:sp>
          <p:sp>
            <p:nvSpPr>
              <p:cNvPr id="145" name="Shape 96" descr="{&quot;isTemplate&quot;:true,&quot;type&quot;:&quot;content&quot;,&quot;canOmit&quot;:false,&quot;range&quot;:0}"/>
              <p:cNvSpPr txBox="true"/>
              <p:nvPr/>
            </p:nvSpPr>
            <p:spPr>
              <a:xfrm rot="0" flipH="false" flipV="false">
                <a:off x="6476614" y="1502469"/>
                <a:ext cx="5231414" cy="774826"/>
              </a:xfrm>
              <a:prstGeom prst="rect"/>
              <a:noFill/>
              <a:ln>
                <a:noFill/>
              </a:ln>
            </p:spPr>
            <p:txBody>
              <a:bodyPr lIns="91425" tIns="45700" rIns="91425" bIns="45700" anchor="t" anchorCtr="false">
                <a:noAutofit/>
              </a:bodyPr>
              <a:p>
                <a:pPr marL="0" indent="0">
                  <a:lnSpc>
                    <a:spcPct val="130000"/>
                  </a:lnSpc>
                  <a:buSzPct val="25000"/>
                  <a:buNone/>
                </a:pPr>
                <a:r>
                  <a:rPr lang="zh-CN" sz="1400">
                    <a:solidFill>
                      <a:schemeClr val="tx1">
                        <a:alpha val="100000"/>
                      </a:schemeClr>
                    </a:solidFill>
                    <a:latin typeface="默认字体"/>
                    <a:ea typeface="默认字体"/>
                    <a:cs typeface="等线"/>
                    <a:sym typeface="思源宋体 CN"/>
                  </a:rPr>
                  <a:t>这段时间一直在旅游没参加项目其实蛮遗憾的，毕竟是人生第一个参与设计的……但是没事以后肯定还有项目可以。感觉在小组里学习确实有动力，生怕自己落下，学着学着就完成常规半个学期的进度了。希望下一阶段再接再厉</a:t>
                </a:r>
                <a:endParaRPr/>
              </a:p>
            </p:txBody>
          </p:sp>
        </p:grpSp>
      </p:grpSp>
      <p:grpSp>
        <p:nvGrpSpPr>
          <p:cNvPr id="146" name=""/>
          <p:cNvGrpSpPr/>
          <p:nvPr/>
        </p:nvGrpSpPr>
        <p:grpSpPr>
          <a:xfrm rot="0" flipH="false" flipV="false">
            <a:off x="2985636" y="1201856"/>
            <a:ext cx="680360" cy="680360"/>
            <a:chOff x="4763250" y="4952577"/>
            <a:chExt cx="680360" cy="680360"/>
          </a:xfrm>
        </p:grpSpPr>
        <p:sp>
          <p:nvSpPr>
            <p:cNvPr id="147" name="Oval 25"/>
            <p:cNvSpPr/>
            <p:nvPr/>
          </p:nvSpPr>
          <p:spPr>
            <a:xfrm rot="0" flipH="false" flipV="false">
              <a:off x="4763250" y="4952577"/>
              <a:ext cx="680360" cy="680360"/>
            </a:xfrm>
            <a:prstGeom prst="ellipse"/>
            <a:gradFill rotWithShape="true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true"/>
              <a:tileRect l="0" t="0" r="0" b="0"/>
            </a:gradFill>
            <a:ln w="12700" cap="flat" cmpd="sng">
              <a:noFill/>
              <a:prstDash val="solid"/>
              <a:miter lim="800000"/>
            </a:ln>
            <a:effectLst>
              <a:outerShdw blurRad="127000" dist="38100" dir="2700000" sx="100000" sy="100000" algn="tl" rotWithShape="false">
                <a:srgbClr val="439FE2">
                  <a:alpha val="20000"/>
                </a:srgbClr>
              </a:outerShdw>
            </a:effectLst>
          </p:spPr>
          <p:txBody>
            <a:bodyPr anchor="ctr"/>
            <a:p>
              <a:pPr algn="ctr"/>
              <a:endParaRPr lang="en-US" b="true"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148" name="Freeform 15"/>
            <p:cNvSpPr/>
            <p:nvPr/>
          </p:nvSpPr>
          <p:spPr>
            <a:xfrm rot="0" flipH="false" flipV="false">
              <a:off x="5002772" y="5133654"/>
              <a:ext cx="220635" cy="318205"/>
            </a:xfrm>
            <a:solidFill>
              <a:schemeClr val="bg1">
                <a:alpha val="10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false"/>
            <a:p>
              <a:pPr/>
              <a:endParaRPr>
                <a:latin typeface="默认字体"/>
                <a:ea typeface="默认字体"/>
                <a:cs typeface="+mn-cs"/>
              </a:endParaRPr>
            </a:p>
          </p:txBody>
        </p:sp>
      </p:grpSp>
      <p:sp>
        <p:nvSpPr>
          <p:cNvPr id="149" name="Freeform 12"/>
          <p:cNvSpPr>
            <a:spLocks noEditPoints="true"/>
          </p:cNvSpPr>
          <p:nvPr/>
        </p:nvSpPr>
        <p:spPr bwMode="auto">
          <a:xfrm rot="0" flipH="false" flipV="false">
            <a:off x="4591580" y="5933690"/>
            <a:ext cx="338163" cy="260551"/>
          </a:xfrm>
          <a:custGeom>
            <a:avLst/>
            <a:gdLst>
              <a:gd name="T0" fmla="*/ 90 w 127"/>
              <a:gd name="T1" fmla="*/ 45 h 98"/>
              <a:gd name="T2" fmla="*/ 112 w 127"/>
              <a:gd name="T3" fmla="*/ 27 h 98"/>
              <a:gd name="T4" fmla="*/ 112 w 127"/>
              <a:gd name="T5" fmla="*/ 98 h 98"/>
              <a:gd name="T6" fmla="*/ 90 w 127"/>
              <a:gd name="T7" fmla="*/ 98 h 98"/>
              <a:gd name="T8" fmla="*/ 90 w 127"/>
              <a:gd name="T9" fmla="*/ 45 h 98"/>
              <a:gd name="T10" fmla="*/ 63 w 127"/>
              <a:gd name="T11" fmla="*/ 98 h 98"/>
              <a:gd name="T12" fmla="*/ 85 w 127"/>
              <a:gd name="T13" fmla="*/ 98 h 98"/>
              <a:gd name="T14" fmla="*/ 85 w 127"/>
              <a:gd name="T15" fmla="*/ 50 h 98"/>
              <a:gd name="T16" fmla="*/ 63 w 127"/>
              <a:gd name="T17" fmla="*/ 69 h 98"/>
              <a:gd name="T18" fmla="*/ 63 w 127"/>
              <a:gd name="T19" fmla="*/ 98 h 98"/>
              <a:gd name="T20" fmla="*/ 36 w 127"/>
              <a:gd name="T21" fmla="*/ 98 h 98"/>
              <a:gd name="T22" fmla="*/ 58 w 127"/>
              <a:gd name="T23" fmla="*/ 98 h 98"/>
              <a:gd name="T24" fmla="*/ 58 w 127"/>
              <a:gd name="T25" fmla="*/ 69 h 98"/>
              <a:gd name="T26" fmla="*/ 36 w 127"/>
              <a:gd name="T27" fmla="*/ 46 h 98"/>
              <a:gd name="T28" fmla="*/ 36 w 127"/>
              <a:gd name="T29" fmla="*/ 98 h 98"/>
              <a:gd name="T30" fmla="*/ 9 w 127"/>
              <a:gd name="T31" fmla="*/ 98 h 98"/>
              <a:gd name="T32" fmla="*/ 31 w 127"/>
              <a:gd name="T33" fmla="*/ 98 h 98"/>
              <a:gd name="T34" fmla="*/ 31 w 127"/>
              <a:gd name="T35" fmla="*/ 43 h 98"/>
              <a:gd name="T36" fmla="*/ 9 w 127"/>
              <a:gd name="T37" fmla="*/ 61 h 98"/>
              <a:gd name="T38" fmla="*/ 9 w 127"/>
              <a:gd name="T39" fmla="*/ 98 h 98"/>
              <a:gd name="T40" fmla="*/ 125 w 127"/>
              <a:gd name="T41" fmla="*/ 0 h 98"/>
              <a:gd name="T42" fmla="*/ 104 w 127"/>
              <a:gd name="T43" fmla="*/ 0 h 98"/>
              <a:gd name="T44" fmla="*/ 103 w 127"/>
              <a:gd name="T45" fmla="*/ 3 h 98"/>
              <a:gd name="T46" fmla="*/ 109 w 127"/>
              <a:gd name="T47" fmla="*/ 10 h 98"/>
              <a:gd name="T48" fmla="*/ 61 w 127"/>
              <a:gd name="T49" fmla="*/ 52 h 98"/>
              <a:gd name="T50" fmla="*/ 36 w 127"/>
              <a:gd name="T51" fmla="*/ 25 h 98"/>
              <a:gd name="T52" fmla="*/ 30 w 127"/>
              <a:gd name="T53" fmla="*/ 25 h 98"/>
              <a:gd name="T54" fmla="*/ 2 w 127"/>
              <a:gd name="T55" fmla="*/ 48 h 98"/>
              <a:gd name="T56" fmla="*/ 2 w 127"/>
              <a:gd name="T57" fmla="*/ 53 h 98"/>
              <a:gd name="T58" fmla="*/ 7 w 127"/>
              <a:gd name="T59" fmla="*/ 54 h 98"/>
              <a:gd name="T60" fmla="*/ 32 w 127"/>
              <a:gd name="T61" fmla="*/ 33 h 98"/>
              <a:gd name="T62" fmla="*/ 58 w 127"/>
              <a:gd name="T63" fmla="*/ 60 h 98"/>
              <a:gd name="T64" fmla="*/ 61 w 127"/>
              <a:gd name="T65" fmla="*/ 61 h 98"/>
              <a:gd name="T66" fmla="*/ 63 w 127"/>
              <a:gd name="T67" fmla="*/ 60 h 98"/>
              <a:gd name="T68" fmla="*/ 114 w 127"/>
              <a:gd name="T69" fmla="*/ 16 h 98"/>
              <a:gd name="T70" fmla="*/ 121 w 127"/>
              <a:gd name="T71" fmla="*/ 24 h 98"/>
              <a:gd name="T72" fmla="*/ 124 w 127"/>
              <a:gd name="T73" fmla="*/ 23 h 98"/>
              <a:gd name="T74" fmla="*/ 127 w 127"/>
              <a:gd name="T75" fmla="*/ 2 h 98"/>
              <a:gd name="T76" fmla="*/ 125 w 127"/>
              <a:gd name="T77" fmla="*/ 0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7" h="98">
                <a:moveTo>
                  <a:pt x="90" y="45"/>
                </a:moveTo>
                <a:cubicBezTo>
                  <a:pt x="112" y="27"/>
                  <a:pt x="112" y="27"/>
                  <a:pt x="112" y="27"/>
                </a:cubicBezTo>
                <a:cubicBezTo>
                  <a:pt x="112" y="98"/>
                  <a:pt x="112" y="98"/>
                  <a:pt x="112" y="98"/>
                </a:cubicBezTo>
                <a:cubicBezTo>
                  <a:pt x="90" y="98"/>
                  <a:pt x="90" y="98"/>
                  <a:pt x="90" y="98"/>
                </a:cubicBezTo>
                <a:lnTo>
                  <a:pt x="90" y="45"/>
                </a:lnTo>
                <a:close/>
                <a:moveTo>
                  <a:pt x="63" y="98"/>
                </a:moveTo>
                <a:cubicBezTo>
                  <a:pt x="85" y="98"/>
                  <a:pt x="85" y="98"/>
                  <a:pt x="85" y="98"/>
                </a:cubicBezTo>
                <a:cubicBezTo>
                  <a:pt x="85" y="50"/>
                  <a:pt x="85" y="50"/>
                  <a:pt x="85" y="50"/>
                </a:cubicBezTo>
                <a:cubicBezTo>
                  <a:pt x="63" y="69"/>
                  <a:pt x="63" y="69"/>
                  <a:pt x="63" y="69"/>
                </a:cubicBezTo>
                <a:lnTo>
                  <a:pt x="63" y="98"/>
                </a:lnTo>
                <a:close/>
                <a:moveTo>
                  <a:pt x="36" y="98"/>
                </a:moveTo>
                <a:cubicBezTo>
                  <a:pt x="58" y="98"/>
                  <a:pt x="58" y="98"/>
                  <a:pt x="58" y="98"/>
                </a:cubicBezTo>
                <a:cubicBezTo>
                  <a:pt x="58" y="69"/>
                  <a:pt x="58" y="69"/>
                  <a:pt x="58" y="69"/>
                </a:cubicBezTo>
                <a:cubicBezTo>
                  <a:pt x="36" y="46"/>
                  <a:pt x="36" y="46"/>
                  <a:pt x="36" y="46"/>
                </a:cubicBezTo>
                <a:lnTo>
                  <a:pt x="36" y="98"/>
                </a:lnTo>
                <a:close/>
                <a:moveTo>
                  <a:pt x="9" y="98"/>
                </a:moveTo>
                <a:cubicBezTo>
                  <a:pt x="31" y="98"/>
                  <a:pt x="31" y="98"/>
                  <a:pt x="31" y="98"/>
                </a:cubicBezTo>
                <a:cubicBezTo>
                  <a:pt x="31" y="43"/>
                  <a:pt x="31" y="43"/>
                  <a:pt x="31" y="43"/>
                </a:cubicBezTo>
                <a:cubicBezTo>
                  <a:pt x="9" y="61"/>
                  <a:pt x="9" y="61"/>
                  <a:pt x="9" y="61"/>
                </a:cubicBezTo>
                <a:lnTo>
                  <a:pt x="9" y="98"/>
                </a:lnTo>
                <a:close/>
                <a:moveTo>
                  <a:pt x="125" y="0"/>
                </a:moveTo>
                <a:cubicBezTo>
                  <a:pt x="104" y="0"/>
                  <a:pt x="104" y="0"/>
                  <a:pt x="104" y="0"/>
                </a:cubicBezTo>
                <a:cubicBezTo>
                  <a:pt x="102" y="0"/>
                  <a:pt x="101" y="2"/>
                  <a:pt x="103" y="3"/>
                </a:cubicBezTo>
                <a:cubicBezTo>
                  <a:pt x="109" y="10"/>
                  <a:pt x="109" y="10"/>
                  <a:pt x="109" y="10"/>
                </a:cubicBezTo>
                <a:cubicBezTo>
                  <a:pt x="61" y="52"/>
                  <a:pt x="61" y="52"/>
                  <a:pt x="61" y="52"/>
                </a:cubicBezTo>
                <a:cubicBezTo>
                  <a:pt x="36" y="25"/>
                  <a:pt x="36" y="25"/>
                  <a:pt x="36" y="25"/>
                </a:cubicBezTo>
                <a:cubicBezTo>
                  <a:pt x="34" y="24"/>
                  <a:pt x="32" y="24"/>
                  <a:pt x="30" y="25"/>
                </a:cubicBezTo>
                <a:cubicBezTo>
                  <a:pt x="2" y="48"/>
                  <a:pt x="2" y="48"/>
                  <a:pt x="2" y="48"/>
                </a:cubicBezTo>
                <a:cubicBezTo>
                  <a:pt x="0" y="49"/>
                  <a:pt x="0" y="51"/>
                  <a:pt x="2" y="53"/>
                </a:cubicBezTo>
                <a:cubicBezTo>
                  <a:pt x="3" y="55"/>
                  <a:pt x="6" y="55"/>
                  <a:pt x="7" y="54"/>
                </a:cubicBezTo>
                <a:cubicBezTo>
                  <a:pt x="32" y="33"/>
                  <a:pt x="32" y="33"/>
                  <a:pt x="32" y="33"/>
                </a:cubicBezTo>
                <a:cubicBezTo>
                  <a:pt x="58" y="60"/>
                  <a:pt x="58" y="60"/>
                  <a:pt x="58" y="60"/>
                </a:cubicBezTo>
                <a:cubicBezTo>
                  <a:pt x="58" y="61"/>
                  <a:pt x="59" y="61"/>
                  <a:pt x="61" y="61"/>
                </a:cubicBezTo>
                <a:cubicBezTo>
                  <a:pt x="61" y="61"/>
                  <a:pt x="62" y="61"/>
                  <a:pt x="63" y="60"/>
                </a:cubicBezTo>
                <a:cubicBezTo>
                  <a:pt x="114" y="16"/>
                  <a:pt x="114" y="16"/>
                  <a:pt x="114" y="16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2" y="25"/>
                  <a:pt x="124" y="24"/>
                  <a:pt x="124" y="23"/>
                </a:cubicBezTo>
                <a:cubicBezTo>
                  <a:pt x="127" y="2"/>
                  <a:pt x="127" y="2"/>
                  <a:pt x="127" y="2"/>
                </a:cubicBezTo>
                <a:cubicBezTo>
                  <a:pt x="127" y="1"/>
                  <a:pt x="126" y="0"/>
                  <a:pt x="1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false" compatLnSpc="true"/>
          <a:lstStyle/>
          <a:p>
            <a:pPr/>
            <a:endParaRPr>
              <a:latin typeface="默认字体"/>
              <a:ea typeface="默认字体"/>
              <a:cs typeface="+mn-cs"/>
            </a:endParaRPr>
          </a:p>
        </p:txBody>
      </p:sp>
      <p:sp>
        <p:nvSpPr>
          <p:cNvPr id="150" name="" descr="{&quot;isTemplate&quot;:true,&quot;type&quot;:&quot;title&quot;,&quot;canOmit&quot;:false,&quot;range&quot;:0}"/>
          <p:cNvSpPr txBox="true"/>
          <p:nvPr/>
        </p:nvSpPr>
        <p:spPr>
          <a:xfrm rot="0" flipH="false" flipV="false">
            <a:off x="211596" y="365669"/>
            <a:ext cx="10668000" cy="520700"/>
          </a:xfrm>
          <a:prstGeom prst="rect">
            <a:avLst/>
          </a:prstGeom>
          <a:noFill/>
        </p:spPr>
        <p:txBody>
          <a:bodyPr wrap="square" lIns="90000" tIns="46800" rIns="90000" bIns="46800" rtlCol="false" anchor="b" anchorCtr="false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成员总结</a:t>
            </a:r>
            <a:endParaRPr/>
          </a:p>
        </p:txBody>
      </p:sp>
      <p:sp>
        <p:nvSpPr>
          <p:cNvPr id="151" name="graduation-hat_2473"/>
          <p:cNvSpPr/>
          <p:nvPr/>
        </p:nvSpPr>
        <p:spPr>
          <a:xfrm rot="0" flipH="false" flipV="false">
            <a:off x="3112631" y="1238492"/>
            <a:ext cx="445690" cy="462646"/>
          </a:xfrm>
          <a:custGeom>
            <a:rect l="l" t="t" r="r" b="b"/>
            <a:pathLst>
              <a:path w="663211" h="618000">
                <a:moveTo>
                  <a:pt x="420057" y="573864"/>
                </a:moveTo>
                <a:lnTo>
                  <a:pt x="420057" y="595981"/>
                </a:lnTo>
                <a:lnTo>
                  <a:pt x="641062" y="595981"/>
                </a:lnTo>
                <a:lnTo>
                  <a:pt x="641062" y="573864"/>
                </a:lnTo>
                <a:lnTo>
                  <a:pt x="607935" y="573864"/>
                </a:lnTo>
                <a:close/>
                <a:moveTo>
                  <a:pt x="22149" y="573864"/>
                </a:moveTo>
                <a:lnTo>
                  <a:pt x="22149" y="595981"/>
                </a:lnTo>
                <a:lnTo>
                  <a:pt x="243154" y="595981"/>
                </a:lnTo>
                <a:lnTo>
                  <a:pt x="243154" y="573864"/>
                </a:lnTo>
                <a:lnTo>
                  <a:pt x="55276" y="573864"/>
                </a:lnTo>
                <a:close/>
                <a:moveTo>
                  <a:pt x="331519" y="452409"/>
                </a:moveTo>
                <a:cubicBezTo>
                  <a:pt x="343664" y="452409"/>
                  <a:pt x="353672" y="462401"/>
                  <a:pt x="353672" y="474526"/>
                </a:cubicBezTo>
                <a:lnTo>
                  <a:pt x="353672" y="618000"/>
                </a:lnTo>
                <a:lnTo>
                  <a:pt x="309463" y="618000"/>
                </a:lnTo>
                <a:lnTo>
                  <a:pt x="309463" y="474526"/>
                </a:lnTo>
                <a:cubicBezTo>
                  <a:pt x="309463" y="462401"/>
                  <a:pt x="319373" y="452409"/>
                  <a:pt x="331519" y="452409"/>
                </a:cubicBezTo>
                <a:close/>
                <a:moveTo>
                  <a:pt x="497389" y="441473"/>
                </a:moveTo>
                <a:lnTo>
                  <a:pt x="519494" y="441473"/>
                </a:lnTo>
                <a:lnTo>
                  <a:pt x="519494" y="496618"/>
                </a:lnTo>
                <a:lnTo>
                  <a:pt x="497389" y="496618"/>
                </a:lnTo>
                <a:close/>
                <a:moveTo>
                  <a:pt x="143641" y="441473"/>
                </a:moveTo>
                <a:lnTo>
                  <a:pt x="165823" y="441473"/>
                </a:lnTo>
                <a:lnTo>
                  <a:pt x="165823" y="496618"/>
                </a:lnTo>
                <a:lnTo>
                  <a:pt x="143641" y="496618"/>
                </a:lnTo>
                <a:close/>
                <a:moveTo>
                  <a:pt x="486309" y="419340"/>
                </a:moveTo>
                <a:cubicBezTo>
                  <a:pt x="479703" y="419340"/>
                  <a:pt x="475235" y="423802"/>
                  <a:pt x="475235" y="430398"/>
                </a:cubicBezTo>
                <a:lnTo>
                  <a:pt x="475235" y="496650"/>
                </a:lnTo>
                <a:lnTo>
                  <a:pt x="464257" y="496650"/>
                </a:lnTo>
                <a:cubicBezTo>
                  <a:pt x="457555" y="496650"/>
                  <a:pt x="453183" y="501016"/>
                  <a:pt x="453183" y="507611"/>
                </a:cubicBezTo>
                <a:cubicBezTo>
                  <a:pt x="453183" y="514305"/>
                  <a:pt x="457555" y="518670"/>
                  <a:pt x="464257" y="518670"/>
                </a:cubicBezTo>
                <a:lnTo>
                  <a:pt x="486309" y="518670"/>
                </a:lnTo>
                <a:lnTo>
                  <a:pt x="530511" y="518670"/>
                </a:lnTo>
                <a:lnTo>
                  <a:pt x="552660" y="518670"/>
                </a:lnTo>
                <a:cubicBezTo>
                  <a:pt x="559265" y="518670"/>
                  <a:pt x="563735" y="514305"/>
                  <a:pt x="563735" y="507611"/>
                </a:cubicBezTo>
                <a:cubicBezTo>
                  <a:pt x="563735" y="501016"/>
                  <a:pt x="559265" y="496650"/>
                  <a:pt x="552660" y="496650"/>
                </a:cubicBezTo>
                <a:lnTo>
                  <a:pt x="541585" y="496650"/>
                </a:lnTo>
                <a:lnTo>
                  <a:pt x="541585" y="430398"/>
                </a:lnTo>
                <a:cubicBezTo>
                  <a:pt x="541585" y="423802"/>
                  <a:pt x="537213" y="419340"/>
                  <a:pt x="530511" y="419340"/>
                </a:cubicBezTo>
                <a:close/>
                <a:moveTo>
                  <a:pt x="132603" y="419340"/>
                </a:moveTo>
                <a:cubicBezTo>
                  <a:pt x="125998" y="419340"/>
                  <a:pt x="121626" y="423802"/>
                  <a:pt x="121626" y="430398"/>
                </a:cubicBezTo>
                <a:lnTo>
                  <a:pt x="121626" y="496650"/>
                </a:lnTo>
                <a:lnTo>
                  <a:pt x="110551" y="496650"/>
                </a:lnTo>
                <a:cubicBezTo>
                  <a:pt x="103946" y="496650"/>
                  <a:pt x="99476" y="501016"/>
                  <a:pt x="99476" y="507611"/>
                </a:cubicBezTo>
                <a:cubicBezTo>
                  <a:pt x="99476" y="514305"/>
                  <a:pt x="103946" y="518670"/>
                  <a:pt x="110551" y="518670"/>
                </a:cubicBezTo>
                <a:lnTo>
                  <a:pt x="132603" y="518670"/>
                </a:lnTo>
                <a:lnTo>
                  <a:pt x="176805" y="518670"/>
                </a:lnTo>
                <a:lnTo>
                  <a:pt x="198954" y="518670"/>
                </a:lnTo>
                <a:cubicBezTo>
                  <a:pt x="205559" y="518670"/>
                  <a:pt x="210028" y="514305"/>
                  <a:pt x="210028" y="507611"/>
                </a:cubicBezTo>
                <a:cubicBezTo>
                  <a:pt x="210028" y="501016"/>
                  <a:pt x="205559" y="496650"/>
                  <a:pt x="198954" y="496650"/>
                </a:cubicBezTo>
                <a:lnTo>
                  <a:pt x="187879" y="496650"/>
                </a:lnTo>
                <a:lnTo>
                  <a:pt x="187879" y="430398"/>
                </a:lnTo>
                <a:cubicBezTo>
                  <a:pt x="187879" y="423802"/>
                  <a:pt x="183508" y="419340"/>
                  <a:pt x="176805" y="419340"/>
                </a:cubicBezTo>
                <a:close/>
                <a:moveTo>
                  <a:pt x="497389" y="308923"/>
                </a:moveTo>
                <a:lnTo>
                  <a:pt x="519494" y="308923"/>
                </a:lnTo>
                <a:lnTo>
                  <a:pt x="519494" y="364145"/>
                </a:lnTo>
                <a:lnTo>
                  <a:pt x="497389" y="364145"/>
                </a:lnTo>
                <a:close/>
                <a:moveTo>
                  <a:pt x="320553" y="308923"/>
                </a:moveTo>
                <a:lnTo>
                  <a:pt x="342657" y="308923"/>
                </a:lnTo>
                <a:lnTo>
                  <a:pt x="342657" y="364145"/>
                </a:lnTo>
                <a:lnTo>
                  <a:pt x="320553" y="364145"/>
                </a:lnTo>
                <a:close/>
                <a:moveTo>
                  <a:pt x="143641" y="308923"/>
                </a:moveTo>
                <a:lnTo>
                  <a:pt x="165823" y="308923"/>
                </a:lnTo>
                <a:lnTo>
                  <a:pt x="165823" y="364145"/>
                </a:lnTo>
                <a:lnTo>
                  <a:pt x="143641" y="364145"/>
                </a:lnTo>
                <a:close/>
                <a:moveTo>
                  <a:pt x="486309" y="286932"/>
                </a:moveTo>
                <a:cubicBezTo>
                  <a:pt x="479703" y="286932"/>
                  <a:pt x="475235" y="291297"/>
                  <a:pt x="475235" y="297990"/>
                </a:cubicBezTo>
                <a:lnTo>
                  <a:pt x="475235" y="364145"/>
                </a:lnTo>
                <a:lnTo>
                  <a:pt x="464257" y="364145"/>
                </a:lnTo>
                <a:cubicBezTo>
                  <a:pt x="457555" y="364145"/>
                  <a:pt x="453183" y="368608"/>
                  <a:pt x="453183" y="375204"/>
                </a:cubicBezTo>
                <a:cubicBezTo>
                  <a:pt x="453183" y="381801"/>
                  <a:pt x="457555" y="386262"/>
                  <a:pt x="464257" y="386262"/>
                </a:cubicBezTo>
                <a:lnTo>
                  <a:pt x="486309" y="386262"/>
                </a:lnTo>
                <a:lnTo>
                  <a:pt x="530511" y="386262"/>
                </a:lnTo>
                <a:lnTo>
                  <a:pt x="552660" y="386262"/>
                </a:lnTo>
                <a:cubicBezTo>
                  <a:pt x="559265" y="386262"/>
                  <a:pt x="563735" y="381801"/>
                  <a:pt x="563735" y="375204"/>
                </a:cubicBezTo>
                <a:cubicBezTo>
                  <a:pt x="563735" y="368608"/>
                  <a:pt x="559265" y="364145"/>
                  <a:pt x="552660" y="364145"/>
                </a:cubicBezTo>
                <a:lnTo>
                  <a:pt x="541585" y="364145"/>
                </a:lnTo>
                <a:lnTo>
                  <a:pt x="541585" y="297990"/>
                </a:lnTo>
                <a:cubicBezTo>
                  <a:pt x="541585" y="291297"/>
                  <a:pt x="537213" y="286932"/>
                  <a:pt x="530511" y="286932"/>
                </a:cubicBezTo>
                <a:close/>
                <a:moveTo>
                  <a:pt x="309505" y="286932"/>
                </a:moveTo>
                <a:cubicBezTo>
                  <a:pt x="302801" y="286932"/>
                  <a:pt x="298430" y="291297"/>
                  <a:pt x="298430" y="297990"/>
                </a:cubicBezTo>
                <a:lnTo>
                  <a:pt x="298430" y="364145"/>
                </a:lnTo>
                <a:lnTo>
                  <a:pt x="287356" y="364145"/>
                </a:lnTo>
                <a:cubicBezTo>
                  <a:pt x="280750" y="364145"/>
                  <a:pt x="276281" y="368608"/>
                  <a:pt x="276281" y="375204"/>
                </a:cubicBezTo>
                <a:cubicBezTo>
                  <a:pt x="276281" y="381801"/>
                  <a:pt x="280750" y="386262"/>
                  <a:pt x="287356" y="386262"/>
                </a:cubicBezTo>
                <a:lnTo>
                  <a:pt x="309505" y="386262"/>
                </a:lnTo>
                <a:lnTo>
                  <a:pt x="353706" y="386262"/>
                </a:lnTo>
                <a:lnTo>
                  <a:pt x="375758" y="386262"/>
                </a:lnTo>
                <a:cubicBezTo>
                  <a:pt x="382461" y="386262"/>
                  <a:pt x="386833" y="381801"/>
                  <a:pt x="386833" y="375204"/>
                </a:cubicBezTo>
                <a:cubicBezTo>
                  <a:pt x="386833" y="368608"/>
                  <a:pt x="382461" y="364145"/>
                  <a:pt x="375758" y="364145"/>
                </a:cubicBezTo>
                <a:lnTo>
                  <a:pt x="364781" y="364145"/>
                </a:lnTo>
                <a:lnTo>
                  <a:pt x="364781" y="297990"/>
                </a:lnTo>
                <a:cubicBezTo>
                  <a:pt x="364781" y="291297"/>
                  <a:pt x="360312" y="286932"/>
                  <a:pt x="353706" y="286932"/>
                </a:cubicBezTo>
                <a:close/>
                <a:moveTo>
                  <a:pt x="132603" y="286932"/>
                </a:moveTo>
                <a:cubicBezTo>
                  <a:pt x="125998" y="286932"/>
                  <a:pt x="121626" y="291297"/>
                  <a:pt x="121626" y="297990"/>
                </a:cubicBezTo>
                <a:lnTo>
                  <a:pt x="121626" y="364145"/>
                </a:lnTo>
                <a:lnTo>
                  <a:pt x="110551" y="364145"/>
                </a:lnTo>
                <a:cubicBezTo>
                  <a:pt x="103946" y="364145"/>
                  <a:pt x="99476" y="368608"/>
                  <a:pt x="99476" y="375204"/>
                </a:cubicBezTo>
                <a:cubicBezTo>
                  <a:pt x="99476" y="381801"/>
                  <a:pt x="103946" y="386262"/>
                  <a:pt x="110551" y="386262"/>
                </a:cubicBezTo>
                <a:lnTo>
                  <a:pt x="132603" y="386262"/>
                </a:lnTo>
                <a:lnTo>
                  <a:pt x="176805" y="386262"/>
                </a:lnTo>
                <a:lnTo>
                  <a:pt x="198954" y="386262"/>
                </a:lnTo>
                <a:cubicBezTo>
                  <a:pt x="205559" y="386262"/>
                  <a:pt x="210028" y="381801"/>
                  <a:pt x="210028" y="375204"/>
                </a:cubicBezTo>
                <a:cubicBezTo>
                  <a:pt x="210028" y="369674"/>
                  <a:pt x="205559" y="364145"/>
                  <a:pt x="198954" y="364145"/>
                </a:cubicBezTo>
                <a:lnTo>
                  <a:pt x="187879" y="364145"/>
                </a:lnTo>
                <a:lnTo>
                  <a:pt x="187879" y="297990"/>
                </a:lnTo>
                <a:cubicBezTo>
                  <a:pt x="187879" y="291297"/>
                  <a:pt x="183508" y="286932"/>
                  <a:pt x="176805" y="286932"/>
                </a:cubicBezTo>
                <a:close/>
                <a:moveTo>
                  <a:pt x="464257" y="209621"/>
                </a:moveTo>
                <a:lnTo>
                  <a:pt x="464257" y="231738"/>
                </a:lnTo>
                <a:lnTo>
                  <a:pt x="574711" y="231738"/>
                </a:lnTo>
                <a:lnTo>
                  <a:pt x="574711" y="209621"/>
                </a:lnTo>
                <a:close/>
                <a:moveTo>
                  <a:pt x="88402" y="209621"/>
                </a:moveTo>
                <a:lnTo>
                  <a:pt x="88402" y="231738"/>
                </a:lnTo>
                <a:lnTo>
                  <a:pt x="198954" y="231738"/>
                </a:lnTo>
                <a:lnTo>
                  <a:pt x="198954" y="209621"/>
                </a:lnTo>
                <a:close/>
                <a:moveTo>
                  <a:pt x="331557" y="0"/>
                </a:moveTo>
                <a:lnTo>
                  <a:pt x="420057" y="0"/>
                </a:lnTo>
                <a:cubicBezTo>
                  <a:pt x="426662" y="0"/>
                  <a:pt x="431033" y="4365"/>
                  <a:pt x="431033" y="10961"/>
                </a:cubicBezTo>
                <a:lnTo>
                  <a:pt x="431033" y="77214"/>
                </a:lnTo>
                <a:cubicBezTo>
                  <a:pt x="431033" y="83810"/>
                  <a:pt x="426662" y="88271"/>
                  <a:pt x="420057" y="88271"/>
                </a:cubicBezTo>
                <a:lnTo>
                  <a:pt x="342632" y="88271"/>
                </a:lnTo>
                <a:lnTo>
                  <a:pt x="342632" y="127946"/>
                </a:lnTo>
                <a:lnTo>
                  <a:pt x="416657" y="189833"/>
                </a:lnTo>
                <a:cubicBezTo>
                  <a:pt x="418891" y="191967"/>
                  <a:pt x="420057" y="195266"/>
                  <a:pt x="420057" y="198660"/>
                </a:cubicBezTo>
                <a:lnTo>
                  <a:pt x="420057" y="231738"/>
                </a:lnTo>
                <a:lnTo>
                  <a:pt x="442108" y="231738"/>
                </a:lnTo>
                <a:lnTo>
                  <a:pt x="442108" y="198660"/>
                </a:lnTo>
                <a:cubicBezTo>
                  <a:pt x="442108" y="191967"/>
                  <a:pt x="446577" y="187602"/>
                  <a:pt x="453183" y="187602"/>
                </a:cubicBezTo>
                <a:lnTo>
                  <a:pt x="585786" y="187602"/>
                </a:lnTo>
                <a:cubicBezTo>
                  <a:pt x="592392" y="187602"/>
                  <a:pt x="596860" y="191967"/>
                  <a:pt x="596860" y="198660"/>
                </a:cubicBezTo>
                <a:lnTo>
                  <a:pt x="596860" y="231738"/>
                </a:lnTo>
                <a:lnTo>
                  <a:pt x="607935" y="231738"/>
                </a:lnTo>
                <a:cubicBezTo>
                  <a:pt x="614541" y="231738"/>
                  <a:pt x="619010" y="236103"/>
                  <a:pt x="619010" y="242796"/>
                </a:cubicBezTo>
                <a:lnTo>
                  <a:pt x="619010" y="551748"/>
                </a:lnTo>
                <a:lnTo>
                  <a:pt x="652136" y="551748"/>
                </a:lnTo>
                <a:cubicBezTo>
                  <a:pt x="658743" y="551748"/>
                  <a:pt x="663211" y="557277"/>
                  <a:pt x="663211" y="562806"/>
                </a:cubicBezTo>
                <a:lnTo>
                  <a:pt x="663211" y="606941"/>
                </a:lnTo>
                <a:cubicBezTo>
                  <a:pt x="663211" y="613635"/>
                  <a:pt x="658743" y="618000"/>
                  <a:pt x="652136" y="618000"/>
                </a:cubicBezTo>
                <a:lnTo>
                  <a:pt x="408982" y="618000"/>
                </a:lnTo>
                <a:lnTo>
                  <a:pt x="375758" y="618000"/>
                </a:lnTo>
                <a:lnTo>
                  <a:pt x="375758" y="474534"/>
                </a:lnTo>
                <a:cubicBezTo>
                  <a:pt x="375758" y="450284"/>
                  <a:pt x="355940" y="430398"/>
                  <a:pt x="331557" y="430398"/>
                </a:cubicBezTo>
                <a:cubicBezTo>
                  <a:pt x="307271" y="430398"/>
                  <a:pt x="287356" y="450284"/>
                  <a:pt x="287356" y="474534"/>
                </a:cubicBezTo>
                <a:lnTo>
                  <a:pt x="287356" y="618000"/>
                </a:lnTo>
                <a:lnTo>
                  <a:pt x="254229" y="618000"/>
                </a:lnTo>
                <a:lnTo>
                  <a:pt x="11075" y="618000"/>
                </a:lnTo>
                <a:cubicBezTo>
                  <a:pt x="4468" y="618000"/>
                  <a:pt x="0" y="613635"/>
                  <a:pt x="0" y="606941"/>
                </a:cubicBezTo>
                <a:lnTo>
                  <a:pt x="0" y="562806"/>
                </a:lnTo>
                <a:cubicBezTo>
                  <a:pt x="0" y="556209"/>
                  <a:pt x="4468" y="551748"/>
                  <a:pt x="11075" y="551748"/>
                </a:cubicBezTo>
                <a:lnTo>
                  <a:pt x="44201" y="551748"/>
                </a:lnTo>
                <a:lnTo>
                  <a:pt x="44201" y="242796"/>
                </a:lnTo>
                <a:cubicBezTo>
                  <a:pt x="44201" y="236103"/>
                  <a:pt x="48670" y="231738"/>
                  <a:pt x="55276" y="231738"/>
                </a:cubicBezTo>
                <a:lnTo>
                  <a:pt x="66351" y="231738"/>
                </a:lnTo>
                <a:lnTo>
                  <a:pt x="66351" y="198660"/>
                </a:lnTo>
                <a:cubicBezTo>
                  <a:pt x="66351" y="191967"/>
                  <a:pt x="70722" y="187602"/>
                  <a:pt x="77327" y="187602"/>
                </a:cubicBezTo>
                <a:lnTo>
                  <a:pt x="210028" y="187602"/>
                </a:lnTo>
                <a:cubicBezTo>
                  <a:pt x="216634" y="187602"/>
                  <a:pt x="221103" y="191967"/>
                  <a:pt x="221103" y="198660"/>
                </a:cubicBezTo>
                <a:lnTo>
                  <a:pt x="221103" y="231738"/>
                </a:lnTo>
                <a:lnTo>
                  <a:pt x="243154" y="231738"/>
                </a:lnTo>
                <a:lnTo>
                  <a:pt x="243154" y="198660"/>
                </a:lnTo>
                <a:cubicBezTo>
                  <a:pt x="243154" y="195266"/>
                  <a:pt x="244223" y="191967"/>
                  <a:pt x="246457" y="189833"/>
                </a:cubicBezTo>
                <a:lnTo>
                  <a:pt x="320579" y="126878"/>
                </a:lnTo>
                <a:lnTo>
                  <a:pt x="320579" y="77214"/>
                </a:lnTo>
                <a:lnTo>
                  <a:pt x="320579" y="10961"/>
                </a:lnTo>
                <a:cubicBezTo>
                  <a:pt x="320579" y="4365"/>
                  <a:pt x="324951" y="0"/>
                  <a:pt x="331557" y="0"/>
                </a:cubicBezTo>
                <a:close/>
              </a:path>
            </a:pathLst>
          </a:custGeom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vert="horz" wrap="square" lIns="91440" tIns="45720" rIns="91440" bIns="45720" numCol="1" spcCol="0" anchor="ctr" anchorCtr="false">
            <a:noAutofit/>
          </a:bodyPr>
          <a:p>
            <a:pPr algn="ctr"/>
            <a:endParaRPr lang="zh-CN">
              <a:ea typeface="Microsoft YaHei"/>
            </a:endParaRPr>
          </a:p>
        </p:txBody>
      </p:sp>
      <p:sp>
        <p:nvSpPr>
          <p:cNvPr id="152" name="Shape 96" descr="{&quot;isTemplate&quot;:true,&quot;type&quot;:&quot;content&quot;,&quot;canOmit&quot;:false,&quot;range&quot;:0}"/>
          <p:cNvSpPr txBox="true"/>
          <p:nvPr/>
        </p:nvSpPr>
        <p:spPr>
          <a:xfrm rot="0" flipH="false" flipV="false">
            <a:off x="4046800" y="3132662"/>
            <a:ext cx="7767029" cy="952830"/>
          </a:xfrm>
          <a:prstGeom prst="rect"/>
          <a:noFill/>
          <a:ln>
            <a:noFill/>
            <a:extLst/>
          </a:ln>
        </p:spPr>
        <p:txBody>
          <a:bodyPr lIns="91425" tIns="45700" rIns="91425" bIns="45700" anchor="t" anchorCtr="false">
            <a:noAutofit/>
          </a:bodyPr>
          <a:lstStyle>
            <a:lvl1pPr marL="0" lvl="0" algn="l" defTabSz="914400" rtl="false" eaLnBrk="true" latinLnBrk="false" hangingPunct="true">
              <a:defRPr sz="1800" kern="1200">
                <a:solidFill>
                  <a:srgbClr val="000000"/>
                </a:solidFill>
                <a:latin typeface="等线"/>
                <a:ea typeface="等线"/>
                <a:cs typeface="+mn-cs"/>
              </a:defRPr>
            </a:lvl1pPr>
            <a:lvl2pPr marL="457200" lvl="1" algn="l" defTabSz="914400" rtl="false" eaLnBrk="true" latinLnBrk="false" hangingPunct="true">
              <a:defRPr sz="1800" kern="1200">
                <a:solidFill>
                  <a:srgbClr val="000000"/>
                </a:solidFill>
                <a:latin typeface="等线"/>
                <a:ea typeface="等线"/>
                <a:cs typeface="+mn-cs"/>
              </a:defRPr>
            </a:lvl2pPr>
            <a:lvl3pPr marL="914400" lvl="2" algn="l" defTabSz="914400" rtl="false" eaLnBrk="true" latinLnBrk="false" hangingPunct="true">
              <a:defRPr sz="1800" kern="1200">
                <a:solidFill>
                  <a:srgbClr val="000000"/>
                </a:solidFill>
                <a:latin typeface="等线"/>
                <a:ea typeface="等线"/>
                <a:cs typeface="+mn-cs"/>
              </a:defRPr>
            </a:lvl3pPr>
            <a:lvl4pPr marL="1371600" lvl="3" algn="l" defTabSz="914400" rtl="false" eaLnBrk="true" latinLnBrk="false" hangingPunct="true">
              <a:defRPr sz="1800" kern="1200">
                <a:solidFill>
                  <a:srgbClr val="000000"/>
                </a:solidFill>
                <a:latin typeface="等线"/>
                <a:ea typeface="等线"/>
                <a:cs typeface="+mn-cs"/>
              </a:defRPr>
            </a:lvl4pPr>
            <a:lvl5pPr marL="1828800" lvl="4" algn="l" defTabSz="914400" rtl="false" eaLnBrk="true" latinLnBrk="false" hangingPunct="true">
              <a:defRPr sz="1800" kern="1200">
                <a:solidFill>
                  <a:srgbClr val="000000"/>
                </a:solidFill>
                <a:latin typeface="等线"/>
                <a:ea typeface="等线"/>
                <a:cs typeface="+mn-cs"/>
              </a:defRPr>
            </a:lvl5pPr>
            <a:lvl6pPr marL="2286000" lvl="5" algn="l" defTabSz="914400" rtl="false" eaLnBrk="true" latinLnBrk="false" hangingPunct="true">
              <a:defRPr sz="1800" kern="1200">
                <a:solidFill>
                  <a:srgbClr val="000000"/>
                </a:solidFill>
                <a:latin typeface="等线"/>
                <a:ea typeface="等线"/>
                <a:cs typeface="+mn-cs"/>
              </a:defRPr>
            </a:lvl6pPr>
            <a:lvl7pPr marL="2743200" lvl="6" algn="l" defTabSz="914400" rtl="false" eaLnBrk="true" latinLnBrk="false" hangingPunct="true">
              <a:defRPr sz="1800" kern="1200">
                <a:solidFill>
                  <a:srgbClr val="000000"/>
                </a:solidFill>
                <a:latin typeface="等线"/>
                <a:ea typeface="等线"/>
                <a:cs typeface="+mn-cs"/>
              </a:defRPr>
            </a:lvl7pPr>
            <a:lvl8pPr marL="3200400" lvl="7" algn="l" defTabSz="914400" rtl="false" eaLnBrk="true" latinLnBrk="false" hangingPunct="true">
              <a:defRPr sz="1800" kern="1200">
                <a:solidFill>
                  <a:srgbClr val="000000"/>
                </a:solidFill>
                <a:latin typeface="等线"/>
                <a:ea typeface="等线"/>
                <a:cs typeface="+mn-cs"/>
              </a:defRPr>
            </a:lvl8pPr>
            <a:lvl9pPr marL="3657600" lvl="8" algn="l" defTabSz="914400" rtl="false" eaLnBrk="true" latinLnBrk="false" hangingPunct="true">
              <a:defRPr sz="1800" kern="1200">
                <a:solidFill>
                  <a:srgbClr val="000000"/>
                </a:solidFill>
                <a:latin typeface="等线"/>
                <a:ea typeface="等线"/>
                <a:cs typeface="+mn-cs"/>
              </a:defRPr>
            </a:lvl9pPr>
          </a:lstStyle>
          <a:p>
            <a:pPr marL="0" indent="0" algn="l" defTabSz="914400">
              <a:lnSpc>
                <a:spcPct val="130000"/>
              </a:lnSpc>
              <a:buSzPct val="25000"/>
              <a:buNone/>
              <a:defRPr sz="1800">
                <a:solidFill>
                  <a:srgbClr val="000000">
                    <a:alpha val="100000"/>
                  </a:srgbClr>
                </a:solidFill>
                <a:latin typeface="等线"/>
                <a:ea typeface="等线"/>
                <a:cs typeface="+mn-cs"/>
              </a:defRPr>
            </a:pPr>
            <a:r>
              <a:rPr lang="zh-CN" sz="14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等线"/>
                <a:sym typeface="思源宋体 CN"/>
              </a:rPr>
              <a:t>在此次项目中，首先是非常感谢各位组员和小学长们的辛苦付出和彼此互助，能顺利完成此次项目每个人都付出了很大的努力。我深刻感受到了大家对于编程的热爱和坚持，遇到困难一起讨论和解决。同时也对做项目的整个流程有了清晰的认识，也深刻了解到了自己对于做项目所欠缺的一些东西，让我在后续的学习计划中有着明确的目标。总的来说，这次项目对于我们小组来说已经非常成功啦，大家齐心协力至少是把这个项目所想到的功能基本实现，希望下次大家一起努力，能做出更加优异的项目！</a:t>
            </a:r>
            <a:endParaRPr/>
          </a:p>
        </p:txBody>
      </p:sp>
      <p:pic>
        <p:nvPicPr>
          <p:cNvPr id="153" name="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3002196" y="1207873"/>
            <a:ext cx="666559" cy="666559"/>
          </a:xfrm>
          <a:prstGeom prst="rect"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1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ncent" descr="{&quot;isTemplate&quot;:true,&quot;type&quot;:&quot;title&quot;,&quot;canOmit&quot;:false,&quot;range&quot;:0}"/>
          <p:cNvSpPr txBox="true"/>
          <p:nvPr/>
        </p:nvSpPr>
        <p:spPr>
          <a:xfrm rot="0" flipH="false" flipV="false">
            <a:off x="559820" y="373339"/>
            <a:ext cx="10877550" cy="520700"/>
          </a:xfrm>
          <a:prstGeom prst="rect">
            <a:avLst/>
          </a:prstGeom>
          <a:noFill/>
        </p:spPr>
        <p:txBody>
          <a:bodyPr wrap="square" lIns="90000" tIns="46800" rIns="90000" bIns="46800" rtlCol="false" anchor="b" anchorCtr="false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二次项目计划</a:t>
            </a:r>
            <a:r>
              <a:rPr lang="en-US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/</a:t>
            </a: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个人规划</a:t>
            </a:r>
            <a:endParaRPr/>
          </a:p>
        </p:txBody>
      </p:sp>
      <p:grpSp>
        <p:nvGrpSpPr>
          <p:cNvPr id="156" name=""/>
          <p:cNvGrpSpPr/>
          <p:nvPr/>
        </p:nvGrpSpPr>
        <p:grpSpPr>
          <a:xfrm rot="0" flipH="false" flipV="false">
            <a:off x="7211322" y="2069407"/>
            <a:ext cx="3483214" cy="3517116"/>
            <a:chOff x="4354391" y="2087131"/>
            <a:chExt cx="3483214" cy="3517116"/>
          </a:xfrm>
        </p:grpSpPr>
        <p:sp>
          <p:nvSpPr>
            <p:cNvPr id="157" name="ïṥļiḓe"/>
            <p:cNvSpPr/>
            <p:nvPr/>
          </p:nvSpPr>
          <p:spPr bwMode="auto">
            <a:xfrm rot="0" flipH="false" flipV="false">
              <a:off x="6396212" y="3872609"/>
              <a:ext cx="1436650" cy="1436888"/>
            </a:xfrm>
            <a:custGeom>
              <a:avLst/>
              <a:gdLst>
                <a:gd name="T0" fmla="*/ 10525 w 21051"/>
                <a:gd name="T1" fmla="*/ 10525 h 21051"/>
                <a:gd name="T2" fmla="*/ 10525 w 21051"/>
                <a:gd name="T3" fmla="*/ 10525 h 21051"/>
                <a:gd name="T4" fmla="*/ 10525 w 21051"/>
                <a:gd name="T5" fmla="*/ 10525 h 21051"/>
                <a:gd name="T6" fmla="*/ 10525 w 21051"/>
                <a:gd name="T7" fmla="*/ 10525 h 2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51" h="21051">
                  <a:moveTo>
                    <a:pt x="19402" y="9679"/>
                  </a:moveTo>
                  <a:cubicBezTo>
                    <a:pt x="21599" y="7482"/>
                    <a:pt x="21600" y="3921"/>
                    <a:pt x="19402" y="1723"/>
                  </a:cubicBezTo>
                  <a:lnTo>
                    <a:pt x="17678" y="0"/>
                  </a:lnTo>
                  <a:lnTo>
                    <a:pt x="0" y="17678"/>
                  </a:lnTo>
                  <a:lnTo>
                    <a:pt x="1723" y="19402"/>
                  </a:lnTo>
                  <a:cubicBezTo>
                    <a:pt x="3921" y="21599"/>
                    <a:pt x="7482" y="21599"/>
                    <a:pt x="9679" y="19402"/>
                  </a:cubicBezTo>
                  <a:lnTo>
                    <a:pt x="19402" y="967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58" name="íṣļidè"/>
            <p:cNvSpPr/>
            <p:nvPr/>
          </p:nvSpPr>
          <p:spPr bwMode="auto">
            <a:xfrm rot="0" flipH="false" flipV="false">
              <a:off x="4829743" y="3616093"/>
              <a:ext cx="2382222" cy="1962217"/>
            </a:xfrm>
            <a:custGeom>
              <a:avLst/>
              <a:gdLst>
                <a:gd name="T0" fmla="*/ 10800 w 21600"/>
                <a:gd name="T1" fmla="*/ 10377 h 20755"/>
                <a:gd name="T2" fmla="*/ 10800 w 21600"/>
                <a:gd name="T3" fmla="*/ 10377 h 20755"/>
                <a:gd name="T4" fmla="*/ 10800 w 21600"/>
                <a:gd name="T5" fmla="*/ 10377 h 20755"/>
                <a:gd name="T6" fmla="*/ 10800 w 21600"/>
                <a:gd name="T7" fmla="*/ 10377 h 20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0755">
                  <a:moveTo>
                    <a:pt x="10455" y="17683"/>
                  </a:moveTo>
                  <a:cubicBezTo>
                    <a:pt x="12918" y="20556"/>
                    <a:pt x="16015" y="21599"/>
                    <a:pt x="17375" y="20013"/>
                  </a:cubicBezTo>
                  <a:lnTo>
                    <a:pt x="21429" y="15283"/>
                  </a:lnTo>
                  <a:cubicBezTo>
                    <a:pt x="21492" y="15210"/>
                    <a:pt x="21546" y="15128"/>
                    <a:pt x="21600" y="15046"/>
                  </a:cubicBezTo>
                  <a:cubicBezTo>
                    <a:pt x="20069" y="15920"/>
                    <a:pt x="17397" y="14813"/>
                    <a:pt x="15219" y="12272"/>
                  </a:cubicBezTo>
                  <a:lnTo>
                    <a:pt x="4700" y="0"/>
                  </a:lnTo>
                  <a:lnTo>
                    <a:pt x="0" y="5484"/>
                  </a:lnTo>
                  <a:lnTo>
                    <a:pt x="10455" y="176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59" name="íŝľîďê"/>
            <p:cNvSpPr/>
            <p:nvPr/>
          </p:nvSpPr>
          <p:spPr bwMode="auto">
            <a:xfrm rot="0" flipH="false" flipV="false">
              <a:off x="4664860" y="4167359"/>
              <a:ext cx="1436650" cy="1436888"/>
            </a:xfrm>
            <a:custGeom>
              <a:avLst/>
              <a:gdLst>
                <a:gd name="T0" fmla="+- 0 11074 549"/>
                <a:gd name="T1" fmla="*/ T0 w 21051"/>
                <a:gd name="T2" fmla="*/ 10525 h 21051"/>
                <a:gd name="T3" fmla="+- 0 11074 549"/>
                <a:gd name="T4" fmla="*/ T3 w 21051"/>
                <a:gd name="T5" fmla="*/ 10525 h 21051"/>
                <a:gd name="T6" fmla="+- 0 11074 549"/>
                <a:gd name="T7" fmla="*/ T6 w 21051"/>
                <a:gd name="T8" fmla="*/ 10525 h 21051"/>
                <a:gd name="T9" fmla="+- 0 11074 549"/>
                <a:gd name="T10" fmla="*/ T9 w 21051"/>
                <a:gd name="T11" fmla="*/ 10525 h 21051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51" h="21051">
                  <a:moveTo>
                    <a:pt x="11371" y="19402"/>
                  </a:moveTo>
                  <a:cubicBezTo>
                    <a:pt x="13568" y="21599"/>
                    <a:pt x="17129" y="21600"/>
                    <a:pt x="19327" y="19402"/>
                  </a:cubicBezTo>
                  <a:lnTo>
                    <a:pt x="21051" y="17678"/>
                  </a:lnTo>
                  <a:lnTo>
                    <a:pt x="3372" y="0"/>
                  </a:lnTo>
                  <a:lnTo>
                    <a:pt x="1648" y="1723"/>
                  </a:lnTo>
                  <a:cubicBezTo>
                    <a:pt x="-549" y="3921"/>
                    <a:pt x="-549" y="7482"/>
                    <a:pt x="1648" y="9679"/>
                  </a:cubicBezTo>
                  <a:lnTo>
                    <a:pt x="11371" y="194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60" name="ïsļíḓê"/>
            <p:cNvSpPr/>
            <p:nvPr/>
          </p:nvSpPr>
          <p:spPr bwMode="auto">
            <a:xfrm rot="0" flipH="false" flipV="false">
              <a:off x="4390352" y="2760867"/>
              <a:ext cx="1808431" cy="2222864"/>
            </a:xfrm>
            <a:custGeom>
              <a:avLst/>
              <a:gdLst>
                <a:gd name="T0" fmla="+- 0 11221 843"/>
                <a:gd name="T1" fmla="*/ T0 w 20757"/>
                <a:gd name="T2" fmla="*/ 10800 h 21600"/>
                <a:gd name="T3" fmla="+- 0 11221 843"/>
                <a:gd name="T4" fmla="*/ T3 w 20757"/>
                <a:gd name="T5" fmla="*/ 10800 h 21600"/>
                <a:gd name="T6" fmla="+- 0 11221 843"/>
                <a:gd name="T7" fmla="*/ T6 w 20757"/>
                <a:gd name="T8" fmla="*/ 10800 h 21600"/>
                <a:gd name="T9" fmla="+- 0 11221 843"/>
                <a:gd name="T10" fmla="*/ T9 w 20757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757" h="21600">
                  <a:moveTo>
                    <a:pt x="2857" y="10117"/>
                  </a:moveTo>
                  <a:cubicBezTo>
                    <a:pt x="43" y="12500"/>
                    <a:pt x="-843" y="15612"/>
                    <a:pt x="878" y="17070"/>
                  </a:cubicBezTo>
                  <a:lnTo>
                    <a:pt x="6009" y="21415"/>
                  </a:lnTo>
                  <a:cubicBezTo>
                    <a:pt x="6089" y="21482"/>
                    <a:pt x="6177" y="21541"/>
                    <a:pt x="6265" y="21600"/>
                  </a:cubicBezTo>
                  <a:cubicBezTo>
                    <a:pt x="5269" y="20000"/>
                    <a:pt x="6247" y="17324"/>
                    <a:pt x="8736" y="15217"/>
                  </a:cubicBezTo>
                  <a:lnTo>
                    <a:pt x="20757" y="5038"/>
                  </a:lnTo>
                  <a:lnTo>
                    <a:pt x="14806" y="0"/>
                  </a:lnTo>
                  <a:lnTo>
                    <a:pt x="2857" y="101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61" name="îŝľíḍè"/>
            <p:cNvSpPr/>
            <p:nvPr/>
          </p:nvSpPr>
          <p:spPr bwMode="auto">
            <a:xfrm rot="0" flipH="false" flipV="false">
              <a:off x="4354391" y="2435872"/>
              <a:ext cx="1436650" cy="1436888"/>
            </a:xfrm>
            <a:custGeom>
              <a:avLst/>
              <a:gdLst>
                <a:gd name="T0" fmla="+- 0 11074 549"/>
                <a:gd name="T1" fmla="*/ T0 w 21051"/>
                <a:gd name="T2" fmla="+- 0 11074 549"/>
                <a:gd name="T3" fmla="*/ 11074 h 21051"/>
                <a:gd name="T4" fmla="+- 0 11074 549"/>
                <a:gd name="T5" fmla="*/ T4 w 21051"/>
                <a:gd name="T6" fmla="+- 0 11074 549"/>
                <a:gd name="T7" fmla="*/ 11074 h 21051"/>
                <a:gd name="T8" fmla="+- 0 11074 549"/>
                <a:gd name="T9" fmla="*/ T8 w 21051"/>
                <a:gd name="T10" fmla="+- 0 11074 549"/>
                <a:gd name="T11" fmla="*/ 11074 h 21051"/>
                <a:gd name="T12" fmla="+- 0 11074 549"/>
                <a:gd name="T13" fmla="*/ T12 w 21051"/>
                <a:gd name="T14" fmla="+- 0 11074 549"/>
                <a:gd name="T15" fmla="*/ 11074 h 2105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51" h="21051">
                  <a:moveTo>
                    <a:pt x="1648" y="11371"/>
                  </a:moveTo>
                  <a:cubicBezTo>
                    <a:pt x="-549" y="13568"/>
                    <a:pt x="-549" y="17129"/>
                    <a:pt x="1648" y="19327"/>
                  </a:cubicBezTo>
                  <a:lnTo>
                    <a:pt x="3372" y="21050"/>
                  </a:lnTo>
                  <a:lnTo>
                    <a:pt x="21051" y="3372"/>
                  </a:lnTo>
                  <a:lnTo>
                    <a:pt x="19327" y="1648"/>
                  </a:lnTo>
                  <a:cubicBezTo>
                    <a:pt x="17129" y="-549"/>
                    <a:pt x="13568" y="-549"/>
                    <a:pt x="11371" y="1648"/>
                  </a:cubicBezTo>
                  <a:lnTo>
                    <a:pt x="1648" y="1137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62" name="ïŝḻíḍé"/>
            <p:cNvSpPr/>
            <p:nvPr/>
          </p:nvSpPr>
          <p:spPr bwMode="auto">
            <a:xfrm rot="0" flipH="false" flipV="false">
              <a:off x="5009479" y="2138227"/>
              <a:ext cx="2382222" cy="1962217"/>
            </a:xfrm>
            <a:custGeom>
              <a:avLst/>
              <a:gdLst>
                <a:gd name="T0" fmla="*/ 10800 w 21600"/>
                <a:gd name="T1" fmla="+- 0 11222 845"/>
                <a:gd name="T2" fmla="*/ 11222 h 20755"/>
                <a:gd name="T3" fmla="*/ 10800 w 21600"/>
                <a:gd name="T4" fmla="+- 0 11222 845"/>
                <a:gd name="T5" fmla="*/ 11222 h 20755"/>
                <a:gd name="T6" fmla="*/ 10800 w 21600"/>
                <a:gd name="T7" fmla="+- 0 11222 845"/>
                <a:gd name="T8" fmla="*/ 11222 h 20755"/>
                <a:gd name="T9" fmla="*/ 10800 w 21600"/>
                <a:gd name="T10" fmla="+- 0 11222 845"/>
                <a:gd name="T11" fmla="*/ 11222 h 20755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20755">
                  <a:moveTo>
                    <a:pt x="11144" y="3071"/>
                  </a:moveTo>
                  <a:cubicBezTo>
                    <a:pt x="8681" y="198"/>
                    <a:pt x="5584" y="-845"/>
                    <a:pt x="4224" y="741"/>
                  </a:cubicBezTo>
                  <a:lnTo>
                    <a:pt x="170" y="5471"/>
                  </a:lnTo>
                  <a:cubicBezTo>
                    <a:pt x="107" y="5544"/>
                    <a:pt x="53" y="5626"/>
                    <a:pt x="0" y="5708"/>
                  </a:cubicBezTo>
                  <a:cubicBezTo>
                    <a:pt x="1530" y="4834"/>
                    <a:pt x="4202" y="5941"/>
                    <a:pt x="6380" y="8482"/>
                  </a:cubicBezTo>
                  <a:lnTo>
                    <a:pt x="16899" y="20755"/>
                  </a:lnTo>
                  <a:lnTo>
                    <a:pt x="21600" y="15270"/>
                  </a:lnTo>
                  <a:lnTo>
                    <a:pt x="11144" y="30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63" name="ïṡľîḓè"/>
            <p:cNvSpPr/>
            <p:nvPr/>
          </p:nvSpPr>
          <p:spPr bwMode="auto">
            <a:xfrm rot="0" flipH="false" flipV="false">
              <a:off x="6123806" y="2087131"/>
              <a:ext cx="1436650" cy="1436887"/>
            </a:xfrm>
            <a:custGeom>
              <a:avLst/>
              <a:gdLst>
                <a:gd name="T0" fmla="*/ 10525 w 21051"/>
                <a:gd name="T1" fmla="+- 0 11074 549"/>
                <a:gd name="T2" fmla="*/ 11074 h 21051"/>
                <a:gd name="T3" fmla="*/ 10525 w 21051"/>
                <a:gd name="T4" fmla="+- 0 11074 549"/>
                <a:gd name="T5" fmla="*/ 11074 h 21051"/>
                <a:gd name="T6" fmla="*/ 10525 w 21051"/>
                <a:gd name="T7" fmla="+- 0 11074 549"/>
                <a:gd name="T8" fmla="*/ 11074 h 21051"/>
                <a:gd name="T9" fmla="*/ 10525 w 21051"/>
                <a:gd name="T10" fmla="+- 0 11074 549"/>
                <a:gd name="T11" fmla="*/ 11074 h 21051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051" h="21051">
                  <a:moveTo>
                    <a:pt x="9679" y="1648"/>
                  </a:moveTo>
                  <a:cubicBezTo>
                    <a:pt x="7482" y="-549"/>
                    <a:pt x="3921" y="-549"/>
                    <a:pt x="1723" y="1648"/>
                  </a:cubicBezTo>
                  <a:lnTo>
                    <a:pt x="0" y="3372"/>
                  </a:lnTo>
                  <a:lnTo>
                    <a:pt x="17678" y="21051"/>
                  </a:lnTo>
                  <a:lnTo>
                    <a:pt x="19402" y="19327"/>
                  </a:lnTo>
                  <a:cubicBezTo>
                    <a:pt x="21600" y="17129"/>
                    <a:pt x="21600" y="13568"/>
                    <a:pt x="19402" y="11371"/>
                  </a:cubicBezTo>
                  <a:lnTo>
                    <a:pt x="9679" y="164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64" name="íŝḷíďe"/>
            <p:cNvSpPr/>
            <p:nvPr/>
          </p:nvSpPr>
          <p:spPr bwMode="auto">
            <a:xfrm rot="0" flipH="false" flipV="false">
              <a:off x="6084696" y="2707599"/>
              <a:ext cx="1752909" cy="2164774"/>
            </a:xfrm>
            <a:custGeom>
              <a:avLst/>
              <a:gdLst>
                <a:gd name="T0" fmla="*/ 10380 w 20761"/>
                <a:gd name="T1" fmla="*/ 10800 h 21600"/>
                <a:gd name="T2" fmla="*/ 10380 w 20761"/>
                <a:gd name="T3" fmla="*/ 10800 h 21600"/>
                <a:gd name="T4" fmla="*/ 10380 w 20761"/>
                <a:gd name="T5" fmla="*/ 10800 h 21600"/>
                <a:gd name="T6" fmla="*/ 10380 w 20761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61" h="21600">
                  <a:moveTo>
                    <a:pt x="17987" y="11618"/>
                  </a:moveTo>
                  <a:cubicBezTo>
                    <a:pt x="20777" y="9266"/>
                    <a:pt x="21600" y="6148"/>
                    <a:pt x="19823" y="4652"/>
                  </a:cubicBezTo>
                  <a:lnTo>
                    <a:pt x="14528" y="190"/>
                  </a:lnTo>
                  <a:cubicBezTo>
                    <a:pt x="14446" y="121"/>
                    <a:pt x="14356" y="59"/>
                    <a:pt x="14265" y="0"/>
                  </a:cubicBezTo>
                  <a:cubicBezTo>
                    <a:pt x="15311" y="1627"/>
                    <a:pt x="14385" y="4304"/>
                    <a:pt x="11918" y="6383"/>
                  </a:cubicBezTo>
                  <a:lnTo>
                    <a:pt x="0" y="16426"/>
                  </a:lnTo>
                  <a:lnTo>
                    <a:pt x="6140" y="21600"/>
                  </a:lnTo>
                  <a:lnTo>
                    <a:pt x="17987" y="116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</p:grpSp>
      <p:grpSp>
        <p:nvGrpSpPr>
          <p:cNvPr id="165" name=""/>
          <p:cNvGrpSpPr/>
          <p:nvPr/>
        </p:nvGrpSpPr>
        <p:grpSpPr>
          <a:xfrm rot="0" flipH="false" flipV="false">
            <a:off x="687815" y="1450094"/>
            <a:ext cx="5263285" cy="5119734"/>
            <a:chOff x="575400" y="1382316"/>
            <a:chExt cx="5263285" cy="5119734"/>
          </a:xfrm>
        </p:grpSpPr>
        <p:sp>
          <p:nvSpPr>
            <p:cNvPr id="166" name="Tencent"/>
            <p:cNvSpPr/>
            <p:nvPr/>
          </p:nvSpPr>
          <p:spPr>
            <a:xfrm rot="0" flipH="false" flipV="false">
              <a:off x="660396" y="1382325"/>
              <a:ext cx="5112000" cy="4755724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2700">
              <a:solidFill>
                <a:schemeClr val="accent1">
                  <a:lumMod val="20000"/>
                  <a:lumOff val="80000"/>
                  <a:alpha val="10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algn="ctr"/>
              <a:endParaRPr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167" name="Tencent" descr="{&quot;isTemplate&quot;:true,&quot;type&quot;:&quot;content&quot;,&quot;canOmit&quot;:false,&quot;range&quot;:0}"/>
            <p:cNvSpPr txBox="true"/>
            <p:nvPr/>
          </p:nvSpPr>
          <p:spPr>
            <a:xfrm rot="0" flipH="false" flipV="false">
              <a:off x="575400" y="1464211"/>
              <a:ext cx="5263285" cy="5037839"/>
            </a:xfrm>
            <a:prstGeom prst="rect">
              <a:avLst/>
            </a:prstGeom>
            <a:noFill/>
            <a:ln/>
          </p:spPr>
          <p:txBody>
            <a:bodyPr wrap="square">
              <a:noAutofit/>
            </a:bodyPr>
            <a:lstStyle>
              <a:lvl1pPr marL="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1pPr>
              <a:lvl2pPr marL="457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2pPr>
              <a:lvl3pPr marL="914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3pPr>
              <a:lvl4pPr marL="1371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4pPr>
              <a:lvl5pPr marL="18288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5pPr>
              <a:lvl6pPr marL="22860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6pPr>
              <a:lvl7pPr marL="2743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7pPr>
              <a:lvl8pPr marL="3200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8pPr>
              <a:lvl9pPr marL="3657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9pPr>
            </a:lstStyle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22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小西瓜：杀戮尖塔？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22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巩固</a:t>
              </a:r>
              <a:r>
                <a:rPr lang="en-US" sz="22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C</a:t>
              </a:r>
              <a:r>
                <a:rPr lang="zh-CN" sz="22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语言，学习别的组如何实现项目，掌握拓展技术，然后准备开学及转专业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22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衔鱼：打算学习数据结构，</a:t>
              </a:r>
              <a:r>
                <a:rPr lang="en-US" sz="22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游戏暂时不确定，打算学习如果通过键盘使目标完成移动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22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阿飘：接下来打算更加深入编程学习，同时结合大学实际做计划。
下一次项目期待迎接更难的挑战，以此提升自己的能力。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22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小元：感觉可以试着挑战功能牌的实现</a:t>
              </a:r>
              <a:endParaRPr/>
            </a:p>
          </p:txBody>
        </p:sp>
        <p:cxnSp>
          <p:nvCxnSpPr>
            <p:cNvPr id="168" name="直线连接符 31"/>
            <p:cNvCxnSpPr/>
            <p:nvPr/>
          </p:nvCxnSpPr>
          <p:spPr>
            <a:xfrm rot="0" flipH="false" flipV="true">
              <a:off x="648295" y="1382316"/>
              <a:ext cx="512400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1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ncent" descr="{&quot;isTemplate&quot;:true,&quot;type&quot;:&quot;title&quot;,&quot;canOmit&quot;:false,&quot;range&quot;:0}"/>
          <p:cNvSpPr txBox="true"/>
          <p:nvPr/>
        </p:nvSpPr>
        <p:spPr>
          <a:xfrm rot="0" flipH="false" flipV="false">
            <a:off x="559820" y="373339"/>
            <a:ext cx="10877550" cy="520700"/>
          </a:xfrm>
          <a:prstGeom prst="rect">
            <a:avLst/>
          </a:prstGeom>
          <a:noFill/>
        </p:spPr>
        <p:txBody>
          <a:bodyPr wrap="square" lIns="90000" tIns="46800" rIns="90000" bIns="46800" rtlCol="false" anchor="b" anchorCtr="false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二次项目计划</a:t>
            </a:r>
            <a:r>
              <a:rPr lang="en-US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/</a:t>
            </a: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个人规划</a:t>
            </a:r>
            <a:endParaRPr/>
          </a:p>
        </p:txBody>
      </p:sp>
      <p:grpSp>
        <p:nvGrpSpPr>
          <p:cNvPr id="171" name=""/>
          <p:cNvGrpSpPr/>
          <p:nvPr/>
        </p:nvGrpSpPr>
        <p:grpSpPr>
          <a:xfrm rot="0" flipH="false" flipV="false">
            <a:off x="7211322" y="2069407"/>
            <a:ext cx="3483214" cy="3517116"/>
            <a:chOff x="4354391" y="2087131"/>
            <a:chExt cx="3483214" cy="3517116"/>
          </a:xfrm>
        </p:grpSpPr>
        <p:sp>
          <p:nvSpPr>
            <p:cNvPr id="172" name="ïṥļiḓe"/>
            <p:cNvSpPr/>
            <p:nvPr/>
          </p:nvSpPr>
          <p:spPr bwMode="auto">
            <a:xfrm rot="0" flipH="false" flipV="false">
              <a:off x="6396212" y="3872609"/>
              <a:ext cx="1436650" cy="1436888"/>
            </a:xfrm>
            <a:custGeom>
              <a:avLst/>
              <a:gdLst>
                <a:gd name="T0" fmla="*/ 10525 w 21051"/>
                <a:gd name="T1" fmla="*/ 10525 h 21051"/>
                <a:gd name="T2" fmla="*/ 10525 w 21051"/>
                <a:gd name="T3" fmla="*/ 10525 h 21051"/>
                <a:gd name="T4" fmla="*/ 10525 w 21051"/>
                <a:gd name="T5" fmla="*/ 10525 h 21051"/>
                <a:gd name="T6" fmla="*/ 10525 w 21051"/>
                <a:gd name="T7" fmla="*/ 10525 h 2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51" h="21051">
                  <a:moveTo>
                    <a:pt x="19402" y="9679"/>
                  </a:moveTo>
                  <a:cubicBezTo>
                    <a:pt x="21599" y="7482"/>
                    <a:pt x="21600" y="3921"/>
                    <a:pt x="19402" y="1723"/>
                  </a:cubicBezTo>
                  <a:lnTo>
                    <a:pt x="17678" y="0"/>
                  </a:lnTo>
                  <a:lnTo>
                    <a:pt x="0" y="17678"/>
                  </a:lnTo>
                  <a:lnTo>
                    <a:pt x="1723" y="19402"/>
                  </a:lnTo>
                  <a:cubicBezTo>
                    <a:pt x="3921" y="21599"/>
                    <a:pt x="7482" y="21599"/>
                    <a:pt x="9679" y="19402"/>
                  </a:cubicBezTo>
                  <a:lnTo>
                    <a:pt x="19402" y="967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73" name="íṣļidè"/>
            <p:cNvSpPr/>
            <p:nvPr/>
          </p:nvSpPr>
          <p:spPr bwMode="auto">
            <a:xfrm rot="0" flipH="false" flipV="false">
              <a:off x="4829743" y="3616093"/>
              <a:ext cx="2382222" cy="1962217"/>
            </a:xfrm>
            <a:custGeom>
              <a:avLst/>
              <a:gdLst>
                <a:gd name="T0" fmla="*/ 10800 w 21600"/>
                <a:gd name="T1" fmla="*/ 10377 h 20755"/>
                <a:gd name="T2" fmla="*/ 10800 w 21600"/>
                <a:gd name="T3" fmla="*/ 10377 h 20755"/>
                <a:gd name="T4" fmla="*/ 10800 w 21600"/>
                <a:gd name="T5" fmla="*/ 10377 h 20755"/>
                <a:gd name="T6" fmla="*/ 10800 w 21600"/>
                <a:gd name="T7" fmla="*/ 10377 h 20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0755">
                  <a:moveTo>
                    <a:pt x="10455" y="17683"/>
                  </a:moveTo>
                  <a:cubicBezTo>
                    <a:pt x="12918" y="20556"/>
                    <a:pt x="16015" y="21599"/>
                    <a:pt x="17375" y="20013"/>
                  </a:cubicBezTo>
                  <a:lnTo>
                    <a:pt x="21429" y="15283"/>
                  </a:lnTo>
                  <a:cubicBezTo>
                    <a:pt x="21492" y="15210"/>
                    <a:pt x="21546" y="15128"/>
                    <a:pt x="21600" y="15046"/>
                  </a:cubicBezTo>
                  <a:cubicBezTo>
                    <a:pt x="20069" y="15920"/>
                    <a:pt x="17397" y="14813"/>
                    <a:pt x="15219" y="12272"/>
                  </a:cubicBezTo>
                  <a:lnTo>
                    <a:pt x="4700" y="0"/>
                  </a:lnTo>
                  <a:lnTo>
                    <a:pt x="0" y="5484"/>
                  </a:lnTo>
                  <a:lnTo>
                    <a:pt x="10455" y="176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74" name="íŝľîďê"/>
            <p:cNvSpPr/>
            <p:nvPr/>
          </p:nvSpPr>
          <p:spPr bwMode="auto">
            <a:xfrm rot="0" flipH="false" flipV="false">
              <a:off x="4664860" y="4167359"/>
              <a:ext cx="1436650" cy="1436888"/>
            </a:xfrm>
            <a:custGeom>
              <a:avLst/>
              <a:gdLst>
                <a:gd name="T0" fmla="+- 0 11074 549"/>
                <a:gd name="T1" fmla="*/ T0 w 21051"/>
                <a:gd name="T2" fmla="*/ 10525 h 21051"/>
                <a:gd name="T3" fmla="+- 0 11074 549"/>
                <a:gd name="T4" fmla="*/ T3 w 21051"/>
                <a:gd name="T5" fmla="*/ 10525 h 21051"/>
                <a:gd name="T6" fmla="+- 0 11074 549"/>
                <a:gd name="T7" fmla="*/ T6 w 21051"/>
                <a:gd name="T8" fmla="*/ 10525 h 21051"/>
                <a:gd name="T9" fmla="+- 0 11074 549"/>
                <a:gd name="T10" fmla="*/ T9 w 21051"/>
                <a:gd name="T11" fmla="*/ 10525 h 21051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51" h="21051">
                  <a:moveTo>
                    <a:pt x="11371" y="19402"/>
                  </a:moveTo>
                  <a:cubicBezTo>
                    <a:pt x="13568" y="21599"/>
                    <a:pt x="17129" y="21600"/>
                    <a:pt x="19327" y="19402"/>
                  </a:cubicBezTo>
                  <a:lnTo>
                    <a:pt x="21051" y="17678"/>
                  </a:lnTo>
                  <a:lnTo>
                    <a:pt x="3372" y="0"/>
                  </a:lnTo>
                  <a:lnTo>
                    <a:pt x="1648" y="1723"/>
                  </a:lnTo>
                  <a:cubicBezTo>
                    <a:pt x="-549" y="3921"/>
                    <a:pt x="-549" y="7482"/>
                    <a:pt x="1648" y="9679"/>
                  </a:cubicBezTo>
                  <a:lnTo>
                    <a:pt x="11371" y="194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75" name="ïsļíḓê"/>
            <p:cNvSpPr/>
            <p:nvPr/>
          </p:nvSpPr>
          <p:spPr bwMode="auto">
            <a:xfrm rot="0" flipH="false" flipV="false">
              <a:off x="4390352" y="2760867"/>
              <a:ext cx="1808431" cy="2222864"/>
            </a:xfrm>
            <a:custGeom>
              <a:avLst/>
              <a:gdLst>
                <a:gd name="T0" fmla="+- 0 11221 843"/>
                <a:gd name="T1" fmla="*/ T0 w 20757"/>
                <a:gd name="T2" fmla="*/ 10800 h 21600"/>
                <a:gd name="T3" fmla="+- 0 11221 843"/>
                <a:gd name="T4" fmla="*/ T3 w 20757"/>
                <a:gd name="T5" fmla="*/ 10800 h 21600"/>
                <a:gd name="T6" fmla="+- 0 11221 843"/>
                <a:gd name="T7" fmla="*/ T6 w 20757"/>
                <a:gd name="T8" fmla="*/ 10800 h 21600"/>
                <a:gd name="T9" fmla="+- 0 11221 843"/>
                <a:gd name="T10" fmla="*/ T9 w 20757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757" h="21600">
                  <a:moveTo>
                    <a:pt x="2857" y="10117"/>
                  </a:moveTo>
                  <a:cubicBezTo>
                    <a:pt x="43" y="12500"/>
                    <a:pt x="-843" y="15612"/>
                    <a:pt x="878" y="17070"/>
                  </a:cubicBezTo>
                  <a:lnTo>
                    <a:pt x="6009" y="21415"/>
                  </a:lnTo>
                  <a:cubicBezTo>
                    <a:pt x="6089" y="21482"/>
                    <a:pt x="6177" y="21541"/>
                    <a:pt x="6265" y="21600"/>
                  </a:cubicBezTo>
                  <a:cubicBezTo>
                    <a:pt x="5269" y="20000"/>
                    <a:pt x="6247" y="17324"/>
                    <a:pt x="8736" y="15217"/>
                  </a:cubicBezTo>
                  <a:lnTo>
                    <a:pt x="20757" y="5038"/>
                  </a:lnTo>
                  <a:lnTo>
                    <a:pt x="14806" y="0"/>
                  </a:lnTo>
                  <a:lnTo>
                    <a:pt x="2857" y="101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76" name="îŝľíḍè"/>
            <p:cNvSpPr/>
            <p:nvPr/>
          </p:nvSpPr>
          <p:spPr bwMode="auto">
            <a:xfrm rot="0" flipH="false" flipV="false">
              <a:off x="4354391" y="2435872"/>
              <a:ext cx="1436650" cy="1436888"/>
            </a:xfrm>
            <a:custGeom>
              <a:avLst/>
              <a:gdLst>
                <a:gd name="T0" fmla="+- 0 11074 549"/>
                <a:gd name="T1" fmla="*/ T0 w 21051"/>
                <a:gd name="T2" fmla="+- 0 11074 549"/>
                <a:gd name="T3" fmla="*/ 11074 h 21051"/>
                <a:gd name="T4" fmla="+- 0 11074 549"/>
                <a:gd name="T5" fmla="*/ T4 w 21051"/>
                <a:gd name="T6" fmla="+- 0 11074 549"/>
                <a:gd name="T7" fmla="*/ 11074 h 21051"/>
                <a:gd name="T8" fmla="+- 0 11074 549"/>
                <a:gd name="T9" fmla="*/ T8 w 21051"/>
                <a:gd name="T10" fmla="+- 0 11074 549"/>
                <a:gd name="T11" fmla="*/ 11074 h 21051"/>
                <a:gd name="T12" fmla="+- 0 11074 549"/>
                <a:gd name="T13" fmla="*/ T12 w 21051"/>
                <a:gd name="T14" fmla="+- 0 11074 549"/>
                <a:gd name="T15" fmla="*/ 11074 h 2105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51" h="21051">
                  <a:moveTo>
                    <a:pt x="1648" y="11371"/>
                  </a:moveTo>
                  <a:cubicBezTo>
                    <a:pt x="-549" y="13568"/>
                    <a:pt x="-549" y="17129"/>
                    <a:pt x="1648" y="19327"/>
                  </a:cubicBezTo>
                  <a:lnTo>
                    <a:pt x="3372" y="21050"/>
                  </a:lnTo>
                  <a:lnTo>
                    <a:pt x="21051" y="3372"/>
                  </a:lnTo>
                  <a:lnTo>
                    <a:pt x="19327" y="1648"/>
                  </a:lnTo>
                  <a:cubicBezTo>
                    <a:pt x="17129" y="-549"/>
                    <a:pt x="13568" y="-549"/>
                    <a:pt x="11371" y="1648"/>
                  </a:cubicBezTo>
                  <a:lnTo>
                    <a:pt x="1648" y="1137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77" name="ïŝḻíḍé"/>
            <p:cNvSpPr/>
            <p:nvPr/>
          </p:nvSpPr>
          <p:spPr bwMode="auto">
            <a:xfrm rot="0" flipH="false" flipV="false">
              <a:off x="5009479" y="2138227"/>
              <a:ext cx="2382222" cy="1962217"/>
            </a:xfrm>
            <a:custGeom>
              <a:avLst/>
              <a:gdLst>
                <a:gd name="T0" fmla="*/ 10800 w 21600"/>
                <a:gd name="T1" fmla="+- 0 11222 845"/>
                <a:gd name="T2" fmla="*/ 11222 h 20755"/>
                <a:gd name="T3" fmla="*/ 10800 w 21600"/>
                <a:gd name="T4" fmla="+- 0 11222 845"/>
                <a:gd name="T5" fmla="*/ 11222 h 20755"/>
                <a:gd name="T6" fmla="*/ 10800 w 21600"/>
                <a:gd name="T7" fmla="+- 0 11222 845"/>
                <a:gd name="T8" fmla="*/ 11222 h 20755"/>
                <a:gd name="T9" fmla="*/ 10800 w 21600"/>
                <a:gd name="T10" fmla="+- 0 11222 845"/>
                <a:gd name="T11" fmla="*/ 11222 h 20755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20755">
                  <a:moveTo>
                    <a:pt x="11144" y="3071"/>
                  </a:moveTo>
                  <a:cubicBezTo>
                    <a:pt x="8681" y="198"/>
                    <a:pt x="5584" y="-845"/>
                    <a:pt x="4224" y="741"/>
                  </a:cubicBezTo>
                  <a:lnTo>
                    <a:pt x="170" y="5471"/>
                  </a:lnTo>
                  <a:cubicBezTo>
                    <a:pt x="107" y="5544"/>
                    <a:pt x="53" y="5626"/>
                    <a:pt x="0" y="5708"/>
                  </a:cubicBezTo>
                  <a:cubicBezTo>
                    <a:pt x="1530" y="4834"/>
                    <a:pt x="4202" y="5941"/>
                    <a:pt x="6380" y="8482"/>
                  </a:cubicBezTo>
                  <a:lnTo>
                    <a:pt x="16899" y="20755"/>
                  </a:lnTo>
                  <a:lnTo>
                    <a:pt x="21600" y="15270"/>
                  </a:lnTo>
                  <a:lnTo>
                    <a:pt x="11144" y="30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78" name="ïṡľîḓè"/>
            <p:cNvSpPr/>
            <p:nvPr/>
          </p:nvSpPr>
          <p:spPr bwMode="auto">
            <a:xfrm rot="0" flipH="false" flipV="false">
              <a:off x="6123806" y="2087131"/>
              <a:ext cx="1436650" cy="1436887"/>
            </a:xfrm>
            <a:custGeom>
              <a:avLst/>
              <a:gdLst>
                <a:gd name="T0" fmla="*/ 10525 w 21051"/>
                <a:gd name="T1" fmla="+- 0 11074 549"/>
                <a:gd name="T2" fmla="*/ 11074 h 21051"/>
                <a:gd name="T3" fmla="*/ 10525 w 21051"/>
                <a:gd name="T4" fmla="+- 0 11074 549"/>
                <a:gd name="T5" fmla="*/ 11074 h 21051"/>
                <a:gd name="T6" fmla="*/ 10525 w 21051"/>
                <a:gd name="T7" fmla="+- 0 11074 549"/>
                <a:gd name="T8" fmla="*/ 11074 h 21051"/>
                <a:gd name="T9" fmla="*/ 10525 w 21051"/>
                <a:gd name="T10" fmla="+- 0 11074 549"/>
                <a:gd name="T11" fmla="*/ 11074 h 21051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051" h="21051">
                  <a:moveTo>
                    <a:pt x="9679" y="1648"/>
                  </a:moveTo>
                  <a:cubicBezTo>
                    <a:pt x="7482" y="-549"/>
                    <a:pt x="3921" y="-549"/>
                    <a:pt x="1723" y="1648"/>
                  </a:cubicBezTo>
                  <a:lnTo>
                    <a:pt x="0" y="3372"/>
                  </a:lnTo>
                  <a:lnTo>
                    <a:pt x="17678" y="21051"/>
                  </a:lnTo>
                  <a:lnTo>
                    <a:pt x="19402" y="19327"/>
                  </a:lnTo>
                  <a:cubicBezTo>
                    <a:pt x="21600" y="17129"/>
                    <a:pt x="21600" y="13568"/>
                    <a:pt x="19402" y="11371"/>
                  </a:cubicBezTo>
                  <a:lnTo>
                    <a:pt x="9679" y="164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79" name="íŝḷíďe"/>
            <p:cNvSpPr/>
            <p:nvPr/>
          </p:nvSpPr>
          <p:spPr bwMode="auto">
            <a:xfrm rot="0" flipH="false" flipV="false">
              <a:off x="6084696" y="2707599"/>
              <a:ext cx="1752909" cy="2164774"/>
            </a:xfrm>
            <a:custGeom>
              <a:avLst/>
              <a:gdLst>
                <a:gd name="T0" fmla="*/ 10380 w 20761"/>
                <a:gd name="T1" fmla="*/ 10800 h 21600"/>
                <a:gd name="T2" fmla="*/ 10380 w 20761"/>
                <a:gd name="T3" fmla="*/ 10800 h 21600"/>
                <a:gd name="T4" fmla="*/ 10380 w 20761"/>
                <a:gd name="T5" fmla="*/ 10800 h 21600"/>
                <a:gd name="T6" fmla="*/ 10380 w 20761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61" h="21600">
                  <a:moveTo>
                    <a:pt x="17987" y="11618"/>
                  </a:moveTo>
                  <a:cubicBezTo>
                    <a:pt x="20777" y="9266"/>
                    <a:pt x="21600" y="6148"/>
                    <a:pt x="19823" y="4652"/>
                  </a:cubicBezTo>
                  <a:lnTo>
                    <a:pt x="14528" y="190"/>
                  </a:lnTo>
                  <a:cubicBezTo>
                    <a:pt x="14446" y="121"/>
                    <a:pt x="14356" y="59"/>
                    <a:pt x="14265" y="0"/>
                  </a:cubicBezTo>
                  <a:cubicBezTo>
                    <a:pt x="15311" y="1627"/>
                    <a:pt x="14385" y="4304"/>
                    <a:pt x="11918" y="6383"/>
                  </a:cubicBezTo>
                  <a:lnTo>
                    <a:pt x="0" y="16426"/>
                  </a:lnTo>
                  <a:lnTo>
                    <a:pt x="6140" y="21600"/>
                  </a:lnTo>
                  <a:lnTo>
                    <a:pt x="17987" y="116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</p:grpSp>
      <p:grpSp>
        <p:nvGrpSpPr>
          <p:cNvPr id="180" name=""/>
          <p:cNvGrpSpPr/>
          <p:nvPr/>
        </p:nvGrpSpPr>
        <p:grpSpPr>
          <a:xfrm rot="0" flipH="false" flipV="false">
            <a:off x="760710" y="1450094"/>
            <a:ext cx="5124101" cy="4755733"/>
            <a:chOff x="648295" y="1382316"/>
            <a:chExt cx="5124101" cy="4755733"/>
          </a:xfrm>
        </p:grpSpPr>
        <p:sp>
          <p:nvSpPr>
            <p:cNvPr id="181" name="Tencent"/>
            <p:cNvSpPr/>
            <p:nvPr/>
          </p:nvSpPr>
          <p:spPr>
            <a:xfrm rot="0" flipH="false" flipV="false">
              <a:off x="660396" y="1382325"/>
              <a:ext cx="5112000" cy="4755724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2700">
              <a:solidFill>
                <a:schemeClr val="accent1">
                  <a:lumMod val="20000"/>
                  <a:lumOff val="80000"/>
                  <a:alpha val="10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algn="ctr"/>
              <a:endParaRPr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182" name="Tencent" descr="{&quot;isTemplate&quot;:true,&quot;type&quot;:&quot;content&quot;,&quot;canOmit&quot;:false,&quot;range&quot;:0}"/>
            <p:cNvSpPr txBox="true"/>
            <p:nvPr/>
          </p:nvSpPr>
          <p:spPr>
            <a:xfrm rot="0" flipH="false" flipV="false">
              <a:off x="660302" y="1464211"/>
              <a:ext cx="5111996" cy="4673838"/>
            </a:xfrm>
            <a:prstGeom prst="rect">
              <a:avLst/>
            </a:prstGeom>
            <a:noFill/>
            <a:ln/>
          </p:spPr>
          <p:txBody>
            <a:bodyPr wrap="square">
              <a:noAutofit/>
            </a:bodyPr>
            <a:lstStyle>
              <a:lvl1pPr marL="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1pPr>
              <a:lvl2pPr marL="457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2pPr>
              <a:lvl3pPr marL="914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3pPr>
              <a:lvl4pPr marL="1371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4pPr>
              <a:lvl5pPr marL="18288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5pPr>
              <a:lvl6pPr marL="22860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6pPr>
              <a:lvl7pPr marL="2743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7pPr>
              <a:lvl8pPr marL="3200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8pPr>
              <a:lvl9pPr marL="3657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9pPr>
            </a:lstStyle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小天：学习计划:先总结一下此次项目的整个过程，汲取经验。然后回顾一下c语言所学过的基础知识，后面每天继续学习c语言的拓展知识，如音频,easyX等。然后再去扎实学好四大件的内容。
第二次项目的想法:可以再扎实学习一些丰富的技术知识，让项目更加精彩一点。暂时还没有很清楚的目标，但觉得可以做一点类似植物大战僵尸这种策略类游戏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小占：接下来的学习计划:c语言（包括后面进阶版）全部上完并复习加刷题。没有赶进度的打算因为接下来一个月开学前开学后会很忙…… 二次项目的想法:emmm……微信广告小游戏？(感觉会很有意思)希望是能学到新技术并应用的，周期长一点的项目。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Itachi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：第二个月学习目标:巩固并了解其他语言 项目想法:升级版猜拳？</a:t>
              </a:r>
              <a:endParaRPr/>
            </a:p>
          </p:txBody>
        </p:sp>
        <p:cxnSp>
          <p:nvCxnSpPr>
            <p:cNvPr id="183" name="直线连接符 31"/>
            <p:cNvCxnSpPr/>
            <p:nvPr/>
          </p:nvCxnSpPr>
          <p:spPr>
            <a:xfrm rot="0" flipH="false" flipV="true">
              <a:off x="648295" y="1382316"/>
              <a:ext cx="512400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1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ncent" descr="{&quot;isTemplate&quot;:true,&quot;type&quot;:&quot;title&quot;,&quot;canOmit&quot;:false,&quot;range&quot;:0}"/>
          <p:cNvSpPr txBox="true"/>
          <p:nvPr/>
        </p:nvSpPr>
        <p:spPr>
          <a:xfrm rot="0" flipH="false" flipV="false">
            <a:off x="559820" y="373339"/>
            <a:ext cx="10877550" cy="520700"/>
          </a:xfrm>
          <a:prstGeom prst="rect">
            <a:avLst/>
          </a:prstGeom>
          <a:noFill/>
        </p:spPr>
        <p:txBody>
          <a:bodyPr wrap="square" lIns="90000" tIns="46800" rIns="90000" bIns="46800" rtlCol="false" anchor="b" anchorCtr="false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总结</a:t>
            </a:r>
            <a:endParaRPr/>
          </a:p>
        </p:txBody>
      </p:sp>
      <p:grpSp>
        <p:nvGrpSpPr>
          <p:cNvPr id="186" name=""/>
          <p:cNvGrpSpPr/>
          <p:nvPr/>
        </p:nvGrpSpPr>
        <p:grpSpPr>
          <a:xfrm rot="0" flipH="false" flipV="false">
            <a:off x="7211322" y="2069407"/>
            <a:ext cx="3483214" cy="3517116"/>
            <a:chOff x="4354391" y="2087131"/>
            <a:chExt cx="3483214" cy="3517116"/>
          </a:xfrm>
        </p:grpSpPr>
        <p:sp>
          <p:nvSpPr>
            <p:cNvPr id="187" name="ïṥļiḓe"/>
            <p:cNvSpPr/>
            <p:nvPr/>
          </p:nvSpPr>
          <p:spPr bwMode="auto">
            <a:xfrm rot="0" flipH="false" flipV="false">
              <a:off x="6396212" y="3872609"/>
              <a:ext cx="1436650" cy="1436888"/>
            </a:xfrm>
            <a:custGeom>
              <a:avLst/>
              <a:gdLst>
                <a:gd name="T0" fmla="*/ 10525 w 21051"/>
                <a:gd name="T1" fmla="*/ 10525 h 21051"/>
                <a:gd name="T2" fmla="*/ 10525 w 21051"/>
                <a:gd name="T3" fmla="*/ 10525 h 21051"/>
                <a:gd name="T4" fmla="*/ 10525 w 21051"/>
                <a:gd name="T5" fmla="*/ 10525 h 21051"/>
                <a:gd name="T6" fmla="*/ 10525 w 21051"/>
                <a:gd name="T7" fmla="*/ 10525 h 2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51" h="21051">
                  <a:moveTo>
                    <a:pt x="19402" y="9679"/>
                  </a:moveTo>
                  <a:cubicBezTo>
                    <a:pt x="21599" y="7482"/>
                    <a:pt x="21600" y="3921"/>
                    <a:pt x="19402" y="1723"/>
                  </a:cubicBezTo>
                  <a:lnTo>
                    <a:pt x="17678" y="0"/>
                  </a:lnTo>
                  <a:lnTo>
                    <a:pt x="0" y="17678"/>
                  </a:lnTo>
                  <a:lnTo>
                    <a:pt x="1723" y="19402"/>
                  </a:lnTo>
                  <a:cubicBezTo>
                    <a:pt x="3921" y="21599"/>
                    <a:pt x="7482" y="21599"/>
                    <a:pt x="9679" y="19402"/>
                  </a:cubicBezTo>
                  <a:lnTo>
                    <a:pt x="19402" y="967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88" name="íṣļidè"/>
            <p:cNvSpPr/>
            <p:nvPr/>
          </p:nvSpPr>
          <p:spPr bwMode="auto">
            <a:xfrm rot="0" flipH="false" flipV="false">
              <a:off x="4829743" y="3616093"/>
              <a:ext cx="2382222" cy="1962217"/>
            </a:xfrm>
            <a:custGeom>
              <a:avLst/>
              <a:gdLst>
                <a:gd name="T0" fmla="*/ 10800 w 21600"/>
                <a:gd name="T1" fmla="*/ 10377 h 20755"/>
                <a:gd name="T2" fmla="*/ 10800 w 21600"/>
                <a:gd name="T3" fmla="*/ 10377 h 20755"/>
                <a:gd name="T4" fmla="*/ 10800 w 21600"/>
                <a:gd name="T5" fmla="*/ 10377 h 20755"/>
                <a:gd name="T6" fmla="*/ 10800 w 21600"/>
                <a:gd name="T7" fmla="*/ 10377 h 20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0755">
                  <a:moveTo>
                    <a:pt x="10455" y="17683"/>
                  </a:moveTo>
                  <a:cubicBezTo>
                    <a:pt x="12918" y="20556"/>
                    <a:pt x="16015" y="21599"/>
                    <a:pt x="17375" y="20013"/>
                  </a:cubicBezTo>
                  <a:lnTo>
                    <a:pt x="21429" y="15283"/>
                  </a:lnTo>
                  <a:cubicBezTo>
                    <a:pt x="21492" y="15210"/>
                    <a:pt x="21546" y="15128"/>
                    <a:pt x="21600" y="15046"/>
                  </a:cubicBezTo>
                  <a:cubicBezTo>
                    <a:pt x="20069" y="15920"/>
                    <a:pt x="17397" y="14813"/>
                    <a:pt x="15219" y="12272"/>
                  </a:cubicBezTo>
                  <a:lnTo>
                    <a:pt x="4700" y="0"/>
                  </a:lnTo>
                  <a:lnTo>
                    <a:pt x="0" y="5484"/>
                  </a:lnTo>
                  <a:lnTo>
                    <a:pt x="10455" y="176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89" name="íŝľîďê"/>
            <p:cNvSpPr/>
            <p:nvPr/>
          </p:nvSpPr>
          <p:spPr bwMode="auto">
            <a:xfrm rot="0" flipH="false" flipV="false">
              <a:off x="4664860" y="4167359"/>
              <a:ext cx="1436650" cy="1436888"/>
            </a:xfrm>
            <a:custGeom>
              <a:avLst/>
              <a:gdLst>
                <a:gd name="T0" fmla="+- 0 11074 549"/>
                <a:gd name="T1" fmla="*/ T0 w 21051"/>
                <a:gd name="T2" fmla="*/ 10525 h 21051"/>
                <a:gd name="T3" fmla="+- 0 11074 549"/>
                <a:gd name="T4" fmla="*/ T3 w 21051"/>
                <a:gd name="T5" fmla="*/ 10525 h 21051"/>
                <a:gd name="T6" fmla="+- 0 11074 549"/>
                <a:gd name="T7" fmla="*/ T6 w 21051"/>
                <a:gd name="T8" fmla="*/ 10525 h 21051"/>
                <a:gd name="T9" fmla="+- 0 11074 549"/>
                <a:gd name="T10" fmla="*/ T9 w 21051"/>
                <a:gd name="T11" fmla="*/ 10525 h 21051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51" h="21051">
                  <a:moveTo>
                    <a:pt x="11371" y="19402"/>
                  </a:moveTo>
                  <a:cubicBezTo>
                    <a:pt x="13568" y="21599"/>
                    <a:pt x="17129" y="21600"/>
                    <a:pt x="19327" y="19402"/>
                  </a:cubicBezTo>
                  <a:lnTo>
                    <a:pt x="21051" y="17678"/>
                  </a:lnTo>
                  <a:lnTo>
                    <a:pt x="3372" y="0"/>
                  </a:lnTo>
                  <a:lnTo>
                    <a:pt x="1648" y="1723"/>
                  </a:lnTo>
                  <a:cubicBezTo>
                    <a:pt x="-549" y="3921"/>
                    <a:pt x="-549" y="7482"/>
                    <a:pt x="1648" y="9679"/>
                  </a:cubicBezTo>
                  <a:lnTo>
                    <a:pt x="11371" y="194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90" name="ïsļíḓê"/>
            <p:cNvSpPr/>
            <p:nvPr/>
          </p:nvSpPr>
          <p:spPr bwMode="auto">
            <a:xfrm rot="0" flipH="false" flipV="false">
              <a:off x="4390352" y="2760867"/>
              <a:ext cx="1808431" cy="2222864"/>
            </a:xfrm>
            <a:custGeom>
              <a:avLst/>
              <a:gdLst>
                <a:gd name="T0" fmla="+- 0 11221 843"/>
                <a:gd name="T1" fmla="*/ T0 w 20757"/>
                <a:gd name="T2" fmla="*/ 10800 h 21600"/>
                <a:gd name="T3" fmla="+- 0 11221 843"/>
                <a:gd name="T4" fmla="*/ T3 w 20757"/>
                <a:gd name="T5" fmla="*/ 10800 h 21600"/>
                <a:gd name="T6" fmla="+- 0 11221 843"/>
                <a:gd name="T7" fmla="*/ T6 w 20757"/>
                <a:gd name="T8" fmla="*/ 10800 h 21600"/>
                <a:gd name="T9" fmla="+- 0 11221 843"/>
                <a:gd name="T10" fmla="*/ T9 w 20757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757" h="21600">
                  <a:moveTo>
                    <a:pt x="2857" y="10117"/>
                  </a:moveTo>
                  <a:cubicBezTo>
                    <a:pt x="43" y="12500"/>
                    <a:pt x="-843" y="15612"/>
                    <a:pt x="878" y="17070"/>
                  </a:cubicBezTo>
                  <a:lnTo>
                    <a:pt x="6009" y="21415"/>
                  </a:lnTo>
                  <a:cubicBezTo>
                    <a:pt x="6089" y="21482"/>
                    <a:pt x="6177" y="21541"/>
                    <a:pt x="6265" y="21600"/>
                  </a:cubicBezTo>
                  <a:cubicBezTo>
                    <a:pt x="5269" y="20000"/>
                    <a:pt x="6247" y="17324"/>
                    <a:pt x="8736" y="15217"/>
                  </a:cubicBezTo>
                  <a:lnTo>
                    <a:pt x="20757" y="5038"/>
                  </a:lnTo>
                  <a:lnTo>
                    <a:pt x="14806" y="0"/>
                  </a:lnTo>
                  <a:lnTo>
                    <a:pt x="2857" y="101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91" name="îŝľíḍè"/>
            <p:cNvSpPr/>
            <p:nvPr/>
          </p:nvSpPr>
          <p:spPr bwMode="auto">
            <a:xfrm rot="0" flipH="false" flipV="false">
              <a:off x="4354391" y="2435872"/>
              <a:ext cx="1436650" cy="1436888"/>
            </a:xfrm>
            <a:custGeom>
              <a:avLst/>
              <a:gdLst>
                <a:gd name="T0" fmla="+- 0 11074 549"/>
                <a:gd name="T1" fmla="*/ T0 w 21051"/>
                <a:gd name="T2" fmla="+- 0 11074 549"/>
                <a:gd name="T3" fmla="*/ 11074 h 21051"/>
                <a:gd name="T4" fmla="+- 0 11074 549"/>
                <a:gd name="T5" fmla="*/ T4 w 21051"/>
                <a:gd name="T6" fmla="+- 0 11074 549"/>
                <a:gd name="T7" fmla="*/ 11074 h 21051"/>
                <a:gd name="T8" fmla="+- 0 11074 549"/>
                <a:gd name="T9" fmla="*/ T8 w 21051"/>
                <a:gd name="T10" fmla="+- 0 11074 549"/>
                <a:gd name="T11" fmla="*/ 11074 h 21051"/>
                <a:gd name="T12" fmla="+- 0 11074 549"/>
                <a:gd name="T13" fmla="*/ T12 w 21051"/>
                <a:gd name="T14" fmla="+- 0 11074 549"/>
                <a:gd name="T15" fmla="*/ 11074 h 2105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51" h="21051">
                  <a:moveTo>
                    <a:pt x="1648" y="11371"/>
                  </a:moveTo>
                  <a:cubicBezTo>
                    <a:pt x="-549" y="13568"/>
                    <a:pt x="-549" y="17129"/>
                    <a:pt x="1648" y="19327"/>
                  </a:cubicBezTo>
                  <a:lnTo>
                    <a:pt x="3372" y="21050"/>
                  </a:lnTo>
                  <a:lnTo>
                    <a:pt x="21051" y="3372"/>
                  </a:lnTo>
                  <a:lnTo>
                    <a:pt x="19327" y="1648"/>
                  </a:lnTo>
                  <a:cubicBezTo>
                    <a:pt x="17129" y="-549"/>
                    <a:pt x="13568" y="-549"/>
                    <a:pt x="11371" y="1648"/>
                  </a:cubicBezTo>
                  <a:lnTo>
                    <a:pt x="1648" y="1137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92" name="ïŝḻíḍé"/>
            <p:cNvSpPr/>
            <p:nvPr/>
          </p:nvSpPr>
          <p:spPr bwMode="auto">
            <a:xfrm rot="0" flipH="false" flipV="false">
              <a:off x="5009479" y="2138227"/>
              <a:ext cx="2382222" cy="1962217"/>
            </a:xfrm>
            <a:custGeom>
              <a:avLst/>
              <a:gdLst>
                <a:gd name="T0" fmla="*/ 10800 w 21600"/>
                <a:gd name="T1" fmla="+- 0 11222 845"/>
                <a:gd name="T2" fmla="*/ 11222 h 20755"/>
                <a:gd name="T3" fmla="*/ 10800 w 21600"/>
                <a:gd name="T4" fmla="+- 0 11222 845"/>
                <a:gd name="T5" fmla="*/ 11222 h 20755"/>
                <a:gd name="T6" fmla="*/ 10800 w 21600"/>
                <a:gd name="T7" fmla="+- 0 11222 845"/>
                <a:gd name="T8" fmla="*/ 11222 h 20755"/>
                <a:gd name="T9" fmla="*/ 10800 w 21600"/>
                <a:gd name="T10" fmla="+- 0 11222 845"/>
                <a:gd name="T11" fmla="*/ 11222 h 20755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20755">
                  <a:moveTo>
                    <a:pt x="11144" y="3071"/>
                  </a:moveTo>
                  <a:cubicBezTo>
                    <a:pt x="8681" y="198"/>
                    <a:pt x="5584" y="-845"/>
                    <a:pt x="4224" y="741"/>
                  </a:cubicBezTo>
                  <a:lnTo>
                    <a:pt x="170" y="5471"/>
                  </a:lnTo>
                  <a:cubicBezTo>
                    <a:pt x="107" y="5544"/>
                    <a:pt x="53" y="5626"/>
                    <a:pt x="0" y="5708"/>
                  </a:cubicBezTo>
                  <a:cubicBezTo>
                    <a:pt x="1530" y="4834"/>
                    <a:pt x="4202" y="5941"/>
                    <a:pt x="6380" y="8482"/>
                  </a:cubicBezTo>
                  <a:lnTo>
                    <a:pt x="16899" y="20755"/>
                  </a:lnTo>
                  <a:lnTo>
                    <a:pt x="21600" y="15270"/>
                  </a:lnTo>
                  <a:lnTo>
                    <a:pt x="11144" y="30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93" name="ïṡľîḓè"/>
            <p:cNvSpPr/>
            <p:nvPr/>
          </p:nvSpPr>
          <p:spPr bwMode="auto">
            <a:xfrm rot="0" flipH="false" flipV="false">
              <a:off x="6123806" y="2087131"/>
              <a:ext cx="1436650" cy="1436887"/>
            </a:xfrm>
            <a:custGeom>
              <a:avLst/>
              <a:gdLst>
                <a:gd name="T0" fmla="*/ 10525 w 21051"/>
                <a:gd name="T1" fmla="+- 0 11074 549"/>
                <a:gd name="T2" fmla="*/ 11074 h 21051"/>
                <a:gd name="T3" fmla="*/ 10525 w 21051"/>
                <a:gd name="T4" fmla="+- 0 11074 549"/>
                <a:gd name="T5" fmla="*/ 11074 h 21051"/>
                <a:gd name="T6" fmla="*/ 10525 w 21051"/>
                <a:gd name="T7" fmla="+- 0 11074 549"/>
                <a:gd name="T8" fmla="*/ 11074 h 21051"/>
                <a:gd name="T9" fmla="*/ 10525 w 21051"/>
                <a:gd name="T10" fmla="+- 0 11074 549"/>
                <a:gd name="T11" fmla="*/ 11074 h 21051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051" h="21051">
                  <a:moveTo>
                    <a:pt x="9679" y="1648"/>
                  </a:moveTo>
                  <a:cubicBezTo>
                    <a:pt x="7482" y="-549"/>
                    <a:pt x="3921" y="-549"/>
                    <a:pt x="1723" y="1648"/>
                  </a:cubicBezTo>
                  <a:lnTo>
                    <a:pt x="0" y="3372"/>
                  </a:lnTo>
                  <a:lnTo>
                    <a:pt x="17678" y="21051"/>
                  </a:lnTo>
                  <a:lnTo>
                    <a:pt x="19402" y="19327"/>
                  </a:lnTo>
                  <a:cubicBezTo>
                    <a:pt x="21600" y="17129"/>
                    <a:pt x="21600" y="13568"/>
                    <a:pt x="19402" y="11371"/>
                  </a:cubicBezTo>
                  <a:lnTo>
                    <a:pt x="9679" y="164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194" name="íŝḷíďe"/>
            <p:cNvSpPr/>
            <p:nvPr/>
          </p:nvSpPr>
          <p:spPr bwMode="auto">
            <a:xfrm rot="0" flipH="false" flipV="false">
              <a:off x="6084696" y="2707599"/>
              <a:ext cx="1752909" cy="2164774"/>
            </a:xfrm>
            <a:custGeom>
              <a:avLst/>
              <a:gdLst>
                <a:gd name="T0" fmla="*/ 10380 w 20761"/>
                <a:gd name="T1" fmla="*/ 10800 h 21600"/>
                <a:gd name="T2" fmla="*/ 10380 w 20761"/>
                <a:gd name="T3" fmla="*/ 10800 h 21600"/>
                <a:gd name="T4" fmla="*/ 10380 w 20761"/>
                <a:gd name="T5" fmla="*/ 10800 h 21600"/>
                <a:gd name="T6" fmla="*/ 10380 w 20761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61" h="21600">
                  <a:moveTo>
                    <a:pt x="17987" y="11618"/>
                  </a:moveTo>
                  <a:cubicBezTo>
                    <a:pt x="20777" y="9266"/>
                    <a:pt x="21600" y="6148"/>
                    <a:pt x="19823" y="4652"/>
                  </a:cubicBezTo>
                  <a:lnTo>
                    <a:pt x="14528" y="190"/>
                  </a:lnTo>
                  <a:cubicBezTo>
                    <a:pt x="14446" y="121"/>
                    <a:pt x="14356" y="59"/>
                    <a:pt x="14265" y="0"/>
                  </a:cubicBezTo>
                  <a:cubicBezTo>
                    <a:pt x="15311" y="1627"/>
                    <a:pt x="14385" y="4304"/>
                    <a:pt x="11918" y="6383"/>
                  </a:cubicBezTo>
                  <a:lnTo>
                    <a:pt x="0" y="16426"/>
                  </a:lnTo>
                  <a:lnTo>
                    <a:pt x="6140" y="21600"/>
                  </a:lnTo>
                  <a:lnTo>
                    <a:pt x="17987" y="116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</p:grpSp>
      <p:grpSp>
        <p:nvGrpSpPr>
          <p:cNvPr id="195" name=""/>
          <p:cNvGrpSpPr/>
          <p:nvPr/>
        </p:nvGrpSpPr>
        <p:grpSpPr>
          <a:xfrm rot="0" flipH="false" flipV="false">
            <a:off x="760710" y="1450094"/>
            <a:ext cx="5124101" cy="4755733"/>
            <a:chOff x="648295" y="1382316"/>
            <a:chExt cx="5124101" cy="4755733"/>
          </a:xfrm>
        </p:grpSpPr>
        <p:sp>
          <p:nvSpPr>
            <p:cNvPr id="196" name="Tencent"/>
            <p:cNvSpPr/>
            <p:nvPr/>
          </p:nvSpPr>
          <p:spPr>
            <a:xfrm rot="0" flipH="false" flipV="false">
              <a:off x="660396" y="1382325"/>
              <a:ext cx="5112000" cy="4755724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2700">
              <a:solidFill>
                <a:schemeClr val="accent1">
                  <a:lumMod val="20000"/>
                  <a:lumOff val="80000"/>
                  <a:alpha val="10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algn="ctr"/>
              <a:endParaRPr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197" name="Tencent" descr="{&quot;isTemplate&quot;:true,&quot;type&quot;:&quot;content&quot;,&quot;canOmit&quot;:false,&quot;range&quot;:0}"/>
            <p:cNvSpPr txBox="true"/>
            <p:nvPr/>
          </p:nvSpPr>
          <p:spPr>
            <a:xfrm rot="0" flipH="false" flipV="false">
              <a:off x="660302" y="1464211"/>
              <a:ext cx="5111996" cy="4673838"/>
            </a:xfrm>
            <a:prstGeom prst="rect">
              <a:avLst/>
            </a:prstGeom>
            <a:noFill/>
            <a:ln/>
          </p:spPr>
          <p:txBody>
            <a:bodyPr wrap="square">
              <a:noAutofit/>
            </a:bodyPr>
            <a:lstStyle>
              <a:lvl1pPr marL="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1pPr>
              <a:lvl2pPr marL="457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2pPr>
              <a:lvl3pPr marL="914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3pPr>
              <a:lvl4pPr marL="1371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4pPr>
              <a:lvl5pPr marL="18288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5pPr>
              <a:lvl6pPr marL="22860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6pPr>
              <a:lvl7pPr marL="2743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7pPr>
              <a:lvl8pPr marL="3200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8pPr>
              <a:lvl9pPr marL="3657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9pPr>
            </a:lstStyle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总结：在我们首次项目开发中，大家充分展现了互相信任、团结协作的精神，通过坚持努力最终圆满完成了任务。我们在学习C语言和EasyX的过程中提升了编程能力，尤其对项目流程有了更清晰的认识，虽然过程中遇到了沟通不足、代码重复等问题，但也通过集体讨论和整改顺利解决，小组平台提供的学习动力和互助氛围也是一大助力。每位成员都在项目中收获了成长，进一步坚定了未来深耕技术的决心。相信这次的经验将为后续成长打下坚实基础，小组将创造更优异的成果！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endParaRPr lang="en-US" sz="1400" b="fals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等线"/>
                <a:sym typeface="思源宋体 CN"/>
              </a:endParaRPr>
            </a:p>
          </p:txBody>
        </p:sp>
        <p:cxnSp>
          <p:nvCxnSpPr>
            <p:cNvPr id="198" name="直线连接符 31"/>
            <p:cNvCxnSpPr/>
            <p:nvPr/>
          </p:nvCxnSpPr>
          <p:spPr>
            <a:xfrm rot="0" flipH="false" flipV="true">
              <a:off x="648295" y="1382316"/>
              <a:ext cx="512400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19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组合 46"/>
          <p:cNvGrpSpPr/>
          <p:nvPr/>
        </p:nvGrpSpPr>
        <p:grpSpPr>
          <a:xfrm>
            <a:off x="10580487" y="4510771"/>
            <a:ext cx="702492" cy="45719"/>
            <a:chOff x="2000373" y="6117473"/>
            <a:chExt cx="759769" cy="57600"/>
          </a:xfrm>
        </p:grpSpPr>
        <p:sp>
          <p:nvSpPr>
            <p:cNvPr id="201" name="ï$ľiḓè"/>
            <p:cNvSpPr/>
            <p:nvPr/>
          </p:nvSpPr>
          <p:spPr>
            <a:xfrm>
              <a:off x="2000373" y="6117473"/>
              <a:ext cx="324000" cy="57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marL="0" marR="0" lvl="0" indent="0" algn="ctr" defTabSz="914400" rtl="false" eaLnBrk="true" fontAlgn="auto" latinLnBrk="false" hangingPunct="true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false" lang="zh-CN" altLang="en-US" sz="1800" b="false" i="false" u="none" strike="noStrike" kern="1200" cap="none" spc="0" normalizeH="false" baseline="0" noProof="false" dirty="false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2" name="iśḻîḑê"/>
            <p:cNvSpPr/>
            <p:nvPr/>
          </p:nvSpPr>
          <p:spPr>
            <a:xfrm>
              <a:off x="2436142" y="6117473"/>
              <a:ext cx="324000" cy="57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marL="0" marR="0" lvl="0" indent="0" algn="ctr" defTabSz="914400" rtl="false" eaLnBrk="true" fontAlgn="auto" latinLnBrk="false" hangingPunct="true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false" lang="zh-CN" altLang="en-US" sz="1800" b="false" i="false" u="none" strike="noStrike" kern="1200" cap="none" spc="0" normalizeH="false" baseline="0" noProof="false" dirty="false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203" name="标题 8"/>
          <p:cNvSpPr txBox="true"/>
          <p:nvPr/>
        </p:nvSpPr>
        <p:spPr>
          <a:xfrm rot="0" flipH="false" flipV="false">
            <a:off x="4414637" y="2414336"/>
            <a:ext cx="6165850" cy="520700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false" eaLnBrk="true" latinLnBrk="false" hangingPunct="true">
              <a:lnSpc>
                <a:spcPct val="90000"/>
              </a:lnSpc>
              <a:spcBef>
                <a:spcPct val="1"/>
              </a:spcBef>
              <a:buNone/>
              <a:defRPr lang="zh-CN" altLang="en-US" sz="2800" b="true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>
              <a:lnSpc>
                <a:spcPct val="100000"/>
              </a:lnSpc>
              <a:buClrTx/>
              <a:buSzTx/>
              <a:buFontTx/>
              <a:buNone/>
              <a:defRPr lang="zh-CN" sz="2800" b="true">
                <a:solidFill>
                  <a:schemeClr val="tx1">
                    <a:alpha val="100000"/>
                  </a:schemeClr>
                </a:solidFill>
                <a:latin typeface="Arial"/>
                <a:ea typeface="微软雅黑"/>
                <a:cs typeface="+mj-cs"/>
              </a:defRPr>
            </a:pPr>
            <a:r>
              <a:rPr lang="zh-CN" b="true" i="false" u="none" strike="noStrike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Arial Black"/>
                <a:ea typeface="微软雅黑"/>
                <a:cs typeface="Arial Black"/>
              </a:rPr>
              <a:t>THANK YOU FOR WATCHING</a:t>
            </a:r>
            <a:endParaRPr/>
          </a:p>
        </p:txBody>
      </p:sp>
      <p:sp>
        <p:nvSpPr>
          <p:cNvPr id="204" name="标题 8"/>
          <p:cNvSpPr txBox="true"/>
          <p:nvPr/>
        </p:nvSpPr>
        <p:spPr>
          <a:xfrm>
            <a:off x="4353514" y="3145237"/>
            <a:ext cx="7623463" cy="991377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false" eaLnBrk="true" latinLnBrk="false" hangingPunct="true">
              <a:lnSpc>
                <a:spcPct val="90000"/>
              </a:lnSpc>
              <a:spcBef>
                <a:spcPct val="1"/>
              </a:spcBef>
              <a:buNone/>
              <a:defRPr lang="zh-CN" altLang="en-US" sz="6000" b="true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>
              <a:lnSpc>
                <a:spcPct val="100000"/>
              </a:lnSpc>
              <a:buClrTx/>
              <a:buSzTx/>
              <a:buFontTx/>
              <a:buNone/>
              <a:defRPr lang="zh-CN" sz="6000" b="true">
                <a:solidFill>
                  <a:schemeClr val="tx1">
                    <a:alpha val="100000"/>
                  </a:schemeClr>
                </a:solidFill>
                <a:latin typeface="Arial Black"/>
                <a:ea typeface="微软雅黑"/>
                <a:cs typeface="+mj-cs"/>
              </a:defRPr>
            </a:pPr>
            <a:r>
              <a:rPr lang="zh-CN" sz="6600" b="true" i="false" u="none" strike="noStrike" spc="30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Microsoft YaHei"/>
                <a:ea typeface="Microsoft YaHei"/>
                <a:cs typeface="+mj-cs"/>
              </a:rPr>
              <a:t>感谢您的观看聆听</a:t>
            </a:r>
            <a:endParaRPr/>
          </a:p>
        </p:txBody>
      </p:sp>
      <p:grpSp>
        <p:nvGrpSpPr>
          <p:cNvPr id="205" name="组合 1"/>
          <p:cNvGrpSpPr/>
          <p:nvPr/>
        </p:nvGrpSpPr>
        <p:grpSpPr>
          <a:xfrm flipH="true">
            <a:off x="10432260" y="5670366"/>
            <a:ext cx="1086640" cy="565334"/>
            <a:chOff x="1979085" y="5852049"/>
            <a:chExt cx="1086640" cy="565334"/>
          </a:xfrm>
        </p:grpSpPr>
        <p:sp>
          <p:nvSpPr>
            <p:cNvPr id="206" name="îṡḻîḍe"/>
            <p:cNvSpPr/>
            <p:nvPr/>
          </p:nvSpPr>
          <p:spPr>
            <a:xfrm>
              <a:off x="1979085" y="5852049"/>
              <a:ext cx="565334" cy="5653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marL="0" marR="0" lvl="0" indent="0" algn="ctr" defTabSz="914400" rtl="false" eaLnBrk="true" fontAlgn="auto" latinLnBrk="false" hangingPunct="true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false" lang="zh-CN" altLang="en-US" sz="1800" b="false" i="false" u="none" strike="noStrike" kern="1200" cap="none" spc="0" normalizeH="false" baseline="0" noProof="false" dirty="false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7" name="îṩliḓe"/>
            <p:cNvSpPr/>
            <p:nvPr/>
          </p:nvSpPr>
          <p:spPr>
            <a:xfrm rot="2700000">
              <a:off x="2234474" y="6100295"/>
              <a:ext cx="68842" cy="68842"/>
            </a:xfrm>
            <a:custGeom>
              <a:avLst/>
              <a:gdLst>
                <a:gd name="connsiteX0" fmla="*/ 0 w 135731"/>
                <a:gd name="connsiteY0" fmla="*/ 135731 h 135731"/>
                <a:gd name="connsiteX1" fmla="*/ 0 w 135731"/>
                <a:gd name="connsiteY1" fmla="*/ 0 h 135731"/>
                <a:gd name="connsiteX2" fmla="*/ 135731 w 135731"/>
                <a:gd name="connsiteY2" fmla="*/ 135731 h 135731"/>
                <a:gd name="connsiteX3" fmla="*/ 0 w 135731"/>
                <a:gd name="connsiteY3" fmla="*/ 135731 h 135731"/>
                <a:gd name="connsiteX0" fmla="*/ 0 w 135731"/>
                <a:gd name="connsiteY0" fmla="*/ 135731 h 135731"/>
                <a:gd name="connsiteX1" fmla="*/ 0 w 135731"/>
                <a:gd name="connsiteY1" fmla="*/ 0 h 135731"/>
                <a:gd name="connsiteX2" fmla="*/ 78581 w 135731"/>
                <a:gd name="connsiteY2" fmla="*/ 78581 h 135731"/>
                <a:gd name="connsiteX3" fmla="*/ 135731 w 135731"/>
                <a:gd name="connsiteY3" fmla="*/ 135731 h 135731"/>
                <a:gd name="connsiteX4" fmla="*/ 0 w 135731"/>
                <a:gd name="connsiteY4" fmla="*/ 135731 h 135731"/>
                <a:gd name="connsiteX0" fmla="*/ 78581 w 170021"/>
                <a:gd name="connsiteY0" fmla="*/ 78581 h 170021"/>
                <a:gd name="connsiteX1" fmla="*/ 135731 w 170021"/>
                <a:gd name="connsiteY1" fmla="*/ 135731 h 170021"/>
                <a:gd name="connsiteX2" fmla="*/ 0 w 170021"/>
                <a:gd name="connsiteY2" fmla="*/ 135731 h 170021"/>
                <a:gd name="connsiteX3" fmla="*/ 0 w 170021"/>
                <a:gd name="connsiteY3" fmla="*/ 0 h 170021"/>
                <a:gd name="connsiteX4" fmla="*/ 170021 w 170021"/>
                <a:gd name="connsiteY4" fmla="*/ 170021 h 170021"/>
                <a:gd name="connsiteX0" fmla="*/ 135731 w 170021"/>
                <a:gd name="connsiteY0" fmla="*/ 135731 h 170021"/>
                <a:gd name="connsiteX1" fmla="*/ 0 w 170021"/>
                <a:gd name="connsiteY1" fmla="*/ 135731 h 170021"/>
                <a:gd name="connsiteX2" fmla="*/ 0 w 170021"/>
                <a:gd name="connsiteY2" fmla="*/ 0 h 170021"/>
                <a:gd name="connsiteX3" fmla="*/ 170021 w 170021"/>
                <a:gd name="connsiteY3" fmla="*/ 170021 h 170021"/>
                <a:gd name="connsiteX0" fmla="*/ 135731 w 135731"/>
                <a:gd name="connsiteY0" fmla="*/ 135731 h 135731"/>
                <a:gd name="connsiteX1" fmla="*/ 0 w 135731"/>
                <a:gd name="connsiteY1" fmla="*/ 135731 h 135731"/>
                <a:gd name="connsiteX2" fmla="*/ 0 w 135731"/>
                <a:gd name="connsiteY2" fmla="*/ 0 h 13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731" h="135731">
                  <a:moveTo>
                    <a:pt x="135731" y="135731"/>
                  </a:moveTo>
                  <a:lnTo>
                    <a:pt x="0" y="135731"/>
                  </a:lnTo>
                  <a:lnTo>
                    <a:pt x="0" y="0"/>
                  </a:lnTo>
                </a:path>
              </a:pathLst>
            </a:custGeom>
            <a:noFill/>
            <a:ln cap="rnd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marL="0" lvl="0" indent="0" algn="ctr" defTabSz="914400">
                <a:lnSpc>
                  <a:spcPct val="100000"/>
                </a:lnSpc>
                <a:buClrTx/>
                <a:buSzTx/>
                <a:buFontTx/>
                <a:buNone/>
                <a:defRPr sz="1800">
                  <a:solidFill>
                    <a:schemeClr val="lt1">
                      <a:alpha val="100000"/>
                    </a:schemeClr>
                  </a:solidFill>
                  <a:latin typeface="等线"/>
                  <a:ea typeface="等线"/>
                  <a:cs typeface="+mn-cs"/>
                </a:defRPr>
              </a:pPr>
              <a:endParaRPr lang="zh-CN" sz="1800" b="false" i="false" u="none" strike="noStrike" spc="0" baseline="0">
                <a:ln>
                  <a:noFill/>
                </a:ln>
                <a:solidFill>
                  <a:srgbClr val="FFFFFF">
                    <a:alpha val="100000"/>
                  </a:srgbClr>
                </a:solidFill>
                <a:effectLst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8" name="î$ḻíḓé"/>
            <p:cNvSpPr/>
            <p:nvPr/>
          </p:nvSpPr>
          <p:spPr>
            <a:xfrm>
              <a:off x="2727427" y="5965567"/>
              <a:ext cx="338298" cy="338298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marL="0" marR="0" lvl="0" indent="0" algn="ctr" defTabSz="914400" rtl="false" eaLnBrk="true" fontAlgn="auto" latinLnBrk="false" hangingPunct="true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false" lang="zh-CN" altLang="en-US" sz="1800" b="false" i="false" u="none" strike="noStrike" kern="1200" cap="none" spc="0" normalizeH="false" baseline="0" noProof="false" dirty="false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9" name="ïṣļïḍê"/>
            <p:cNvSpPr/>
            <p:nvPr/>
          </p:nvSpPr>
          <p:spPr>
            <a:xfrm rot="18900000" flipH="true">
              <a:off x="2855012" y="6100295"/>
              <a:ext cx="68842" cy="68842"/>
            </a:xfrm>
            <a:custGeom>
              <a:avLst/>
              <a:gdLst>
                <a:gd name="connsiteX0" fmla="*/ 0 w 135731"/>
                <a:gd name="connsiteY0" fmla="*/ 135731 h 135731"/>
                <a:gd name="connsiteX1" fmla="*/ 0 w 135731"/>
                <a:gd name="connsiteY1" fmla="*/ 0 h 135731"/>
                <a:gd name="connsiteX2" fmla="*/ 135731 w 135731"/>
                <a:gd name="connsiteY2" fmla="*/ 135731 h 135731"/>
                <a:gd name="connsiteX3" fmla="*/ 0 w 135731"/>
                <a:gd name="connsiteY3" fmla="*/ 135731 h 135731"/>
                <a:gd name="connsiteX0" fmla="*/ 0 w 135731"/>
                <a:gd name="connsiteY0" fmla="*/ 135731 h 135731"/>
                <a:gd name="connsiteX1" fmla="*/ 0 w 135731"/>
                <a:gd name="connsiteY1" fmla="*/ 0 h 135731"/>
                <a:gd name="connsiteX2" fmla="*/ 78581 w 135731"/>
                <a:gd name="connsiteY2" fmla="*/ 78581 h 135731"/>
                <a:gd name="connsiteX3" fmla="*/ 135731 w 135731"/>
                <a:gd name="connsiteY3" fmla="*/ 135731 h 135731"/>
                <a:gd name="connsiteX4" fmla="*/ 0 w 135731"/>
                <a:gd name="connsiteY4" fmla="*/ 135731 h 135731"/>
                <a:gd name="connsiteX0" fmla="*/ 78581 w 170021"/>
                <a:gd name="connsiteY0" fmla="*/ 78581 h 170021"/>
                <a:gd name="connsiteX1" fmla="*/ 135731 w 170021"/>
                <a:gd name="connsiteY1" fmla="*/ 135731 h 170021"/>
                <a:gd name="connsiteX2" fmla="*/ 0 w 170021"/>
                <a:gd name="connsiteY2" fmla="*/ 135731 h 170021"/>
                <a:gd name="connsiteX3" fmla="*/ 0 w 170021"/>
                <a:gd name="connsiteY3" fmla="*/ 0 h 170021"/>
                <a:gd name="connsiteX4" fmla="*/ 170021 w 170021"/>
                <a:gd name="connsiteY4" fmla="*/ 170021 h 170021"/>
                <a:gd name="connsiteX0" fmla="*/ 135731 w 170021"/>
                <a:gd name="connsiteY0" fmla="*/ 135731 h 170021"/>
                <a:gd name="connsiteX1" fmla="*/ 0 w 170021"/>
                <a:gd name="connsiteY1" fmla="*/ 135731 h 170021"/>
                <a:gd name="connsiteX2" fmla="*/ 0 w 170021"/>
                <a:gd name="connsiteY2" fmla="*/ 0 h 170021"/>
                <a:gd name="connsiteX3" fmla="*/ 170021 w 170021"/>
                <a:gd name="connsiteY3" fmla="*/ 170021 h 170021"/>
                <a:gd name="connsiteX0" fmla="*/ 135731 w 135731"/>
                <a:gd name="connsiteY0" fmla="*/ 135731 h 135731"/>
                <a:gd name="connsiteX1" fmla="*/ 0 w 135731"/>
                <a:gd name="connsiteY1" fmla="*/ 135731 h 135731"/>
                <a:gd name="connsiteX2" fmla="*/ 0 w 135731"/>
                <a:gd name="connsiteY2" fmla="*/ 0 h 13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731" h="135731">
                  <a:moveTo>
                    <a:pt x="135731" y="135731"/>
                  </a:moveTo>
                  <a:lnTo>
                    <a:pt x="0" y="135731"/>
                  </a:lnTo>
                  <a:lnTo>
                    <a:pt x="0" y="0"/>
                  </a:lnTo>
                </a:path>
              </a:pathLst>
            </a:custGeom>
            <a:noFill/>
            <a:ln cap="rnd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marL="0" lvl="0" indent="0" algn="ctr" defTabSz="914400">
                <a:lnSpc>
                  <a:spcPct val="100000"/>
                </a:lnSpc>
                <a:buClrTx/>
                <a:buSzTx/>
                <a:buFontTx/>
                <a:buNone/>
                <a:defRPr sz="1800">
                  <a:solidFill>
                    <a:schemeClr val="lt1">
                      <a:alpha val="100000"/>
                    </a:schemeClr>
                  </a:solidFill>
                  <a:latin typeface="等线"/>
                  <a:ea typeface="等线"/>
                  <a:cs typeface="+mn-cs"/>
                </a:defRPr>
              </a:pPr>
              <a:endParaRPr lang="zh-CN" sz="1800" b="false" i="false" u="none" strike="noStrike" spc="0" baseline="0">
                <a:ln>
                  <a:noFill/>
                </a:ln>
                <a:solidFill>
                  <a:srgbClr val="FFFFFF">
                    <a:alpha val="100000"/>
                  </a:srgbClr>
                </a:solidFill>
                <a:effectLst/>
                <a:latin typeface="Arial"/>
                <a:ea typeface="微软雅黑"/>
                <a:cs typeface="+mn-cs"/>
              </a:endParaRPr>
            </a:p>
          </p:txBody>
        </p:sp>
      </p:grpSp>
      <p:pic>
        <p:nvPicPr>
          <p:cNvPr id="210" name="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 rot="0" flipH="false" flipV="false">
            <a:off x="10083032" y="4313715"/>
            <a:ext cx="394112" cy="394112"/>
          </a:xfrm>
          <a:prstGeom prst="rect"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2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213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14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215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  <p:grpSp>
          <p:nvGrpSpPr>
            <p:cNvPr id="216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17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218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</p:grpSp>
      <p:sp>
        <p:nvSpPr>
          <p:cNvPr id="219" name="矩形 14"/>
          <p:cNvSpPr/>
          <p:nvPr/>
        </p:nvSpPr>
        <p:spPr>
          <a:xfrm>
            <a:off x="0" y="1"/>
            <a:ext cx="1307939" cy="6858000"/>
          </a:xfrm>
          <a:prstGeom prst="rect"/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anchor="ctr"/>
          <a:p>
            <a:pPr algn="ctr"/>
            <a:endParaRPr lang="zh-CN">
              <a:ea typeface="Microsoft YaHei"/>
            </a:endParaRPr>
          </a:p>
        </p:txBody>
      </p:sp>
      <p:grpSp>
        <p:nvGrpSpPr>
          <p:cNvPr id="220" name="组合 23"/>
          <p:cNvGrpSpPr/>
          <p:nvPr/>
        </p:nvGrpSpPr>
        <p:grpSpPr>
          <a:xfrm>
            <a:off x="0" y="2900916"/>
            <a:ext cx="1739568" cy="1056168"/>
            <a:chOff x="4606955" y="2201194"/>
            <a:chExt cx="2138116" cy="1298144"/>
          </a:xfrm>
        </p:grpSpPr>
        <p:sp>
          <p:nvSpPr>
            <p:cNvPr id="221" name="椭圆 25"/>
            <p:cNvSpPr/>
            <p:nvPr/>
          </p:nvSpPr>
          <p:spPr>
            <a:xfrm>
              <a:off x="5446928" y="2201194"/>
              <a:ext cx="1298144" cy="1298144"/>
            </a:xfrm>
            <a:prstGeom prst="ellipse"/>
            <a:solidFill>
              <a:schemeClr val="bg1"/>
            </a:solidFill>
            <a:ln w="76200">
              <a:solidFill>
                <a:schemeClr val="bg1"/>
              </a:solidFill>
            </a:ln>
          </p:spPr>
          <p:txBody>
            <a:bodyPr anchor="ctr"/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222" name="graduation-hat_2473"/>
            <p:cNvSpPr/>
            <p:nvPr/>
          </p:nvSpPr>
          <p:spPr>
            <a:xfrm rot="0" flipH="false" flipV="false">
              <a:off x="4606956" y="2538944"/>
              <a:ext cx="663211" cy="618000"/>
            </a:xfrm>
            <a:custGeom>
              <a:rect l="l" t="t" r="r" b="b"/>
              <a:pathLst>
                <a:path w="663211" h="618000">
                  <a:moveTo>
                    <a:pt x="420057" y="573864"/>
                  </a:moveTo>
                  <a:lnTo>
                    <a:pt x="420057" y="595981"/>
                  </a:lnTo>
                  <a:lnTo>
                    <a:pt x="641062" y="595981"/>
                  </a:lnTo>
                  <a:lnTo>
                    <a:pt x="641062" y="573864"/>
                  </a:lnTo>
                  <a:lnTo>
                    <a:pt x="607935" y="573864"/>
                  </a:lnTo>
                  <a:close/>
                  <a:moveTo>
                    <a:pt x="22149" y="573864"/>
                  </a:moveTo>
                  <a:lnTo>
                    <a:pt x="22149" y="595981"/>
                  </a:lnTo>
                  <a:lnTo>
                    <a:pt x="243154" y="595981"/>
                  </a:lnTo>
                  <a:lnTo>
                    <a:pt x="243154" y="573864"/>
                  </a:lnTo>
                  <a:lnTo>
                    <a:pt x="55276" y="573864"/>
                  </a:lnTo>
                  <a:close/>
                  <a:moveTo>
                    <a:pt x="331519" y="452409"/>
                  </a:moveTo>
                  <a:cubicBezTo>
                    <a:pt x="343664" y="452409"/>
                    <a:pt x="353672" y="462401"/>
                    <a:pt x="353672" y="474526"/>
                  </a:cubicBezTo>
                  <a:lnTo>
                    <a:pt x="353672" y="618000"/>
                  </a:lnTo>
                  <a:lnTo>
                    <a:pt x="309463" y="618000"/>
                  </a:lnTo>
                  <a:lnTo>
                    <a:pt x="309463" y="474526"/>
                  </a:lnTo>
                  <a:cubicBezTo>
                    <a:pt x="309463" y="462401"/>
                    <a:pt x="319373" y="452409"/>
                    <a:pt x="331519" y="452409"/>
                  </a:cubicBezTo>
                  <a:close/>
                  <a:moveTo>
                    <a:pt x="497389" y="441473"/>
                  </a:moveTo>
                  <a:lnTo>
                    <a:pt x="519494" y="441473"/>
                  </a:lnTo>
                  <a:lnTo>
                    <a:pt x="519494" y="496618"/>
                  </a:lnTo>
                  <a:lnTo>
                    <a:pt x="497389" y="496618"/>
                  </a:lnTo>
                  <a:close/>
                  <a:moveTo>
                    <a:pt x="143641" y="441473"/>
                  </a:moveTo>
                  <a:lnTo>
                    <a:pt x="165823" y="441473"/>
                  </a:lnTo>
                  <a:lnTo>
                    <a:pt x="165823" y="496618"/>
                  </a:lnTo>
                  <a:lnTo>
                    <a:pt x="143641" y="496618"/>
                  </a:lnTo>
                  <a:close/>
                  <a:moveTo>
                    <a:pt x="486309" y="419340"/>
                  </a:moveTo>
                  <a:cubicBezTo>
                    <a:pt x="479703" y="419340"/>
                    <a:pt x="475235" y="423802"/>
                    <a:pt x="475235" y="430398"/>
                  </a:cubicBezTo>
                  <a:lnTo>
                    <a:pt x="475235" y="496650"/>
                  </a:lnTo>
                  <a:lnTo>
                    <a:pt x="464257" y="496650"/>
                  </a:lnTo>
                  <a:cubicBezTo>
                    <a:pt x="457555" y="496650"/>
                    <a:pt x="453183" y="501016"/>
                    <a:pt x="453183" y="507611"/>
                  </a:cubicBezTo>
                  <a:cubicBezTo>
                    <a:pt x="453183" y="514305"/>
                    <a:pt x="457555" y="518670"/>
                    <a:pt x="464257" y="518670"/>
                  </a:cubicBezTo>
                  <a:lnTo>
                    <a:pt x="486309" y="518670"/>
                  </a:lnTo>
                  <a:lnTo>
                    <a:pt x="530511" y="518670"/>
                  </a:lnTo>
                  <a:lnTo>
                    <a:pt x="552660" y="518670"/>
                  </a:lnTo>
                  <a:cubicBezTo>
                    <a:pt x="559265" y="518670"/>
                    <a:pt x="563735" y="514305"/>
                    <a:pt x="563735" y="507611"/>
                  </a:cubicBezTo>
                  <a:cubicBezTo>
                    <a:pt x="563735" y="501016"/>
                    <a:pt x="559265" y="496650"/>
                    <a:pt x="552660" y="496650"/>
                  </a:cubicBezTo>
                  <a:lnTo>
                    <a:pt x="541585" y="496650"/>
                  </a:lnTo>
                  <a:lnTo>
                    <a:pt x="541585" y="430398"/>
                  </a:lnTo>
                  <a:cubicBezTo>
                    <a:pt x="541585" y="423802"/>
                    <a:pt x="537213" y="419340"/>
                    <a:pt x="530511" y="419340"/>
                  </a:cubicBezTo>
                  <a:close/>
                  <a:moveTo>
                    <a:pt x="132603" y="419340"/>
                  </a:moveTo>
                  <a:cubicBezTo>
                    <a:pt x="125998" y="419340"/>
                    <a:pt x="121626" y="423802"/>
                    <a:pt x="121626" y="430398"/>
                  </a:cubicBezTo>
                  <a:lnTo>
                    <a:pt x="121626" y="496650"/>
                  </a:lnTo>
                  <a:lnTo>
                    <a:pt x="110551" y="496650"/>
                  </a:lnTo>
                  <a:cubicBezTo>
                    <a:pt x="103946" y="496650"/>
                    <a:pt x="99476" y="501016"/>
                    <a:pt x="99476" y="507611"/>
                  </a:cubicBezTo>
                  <a:cubicBezTo>
                    <a:pt x="99476" y="514305"/>
                    <a:pt x="103946" y="518670"/>
                    <a:pt x="110551" y="518670"/>
                  </a:cubicBezTo>
                  <a:lnTo>
                    <a:pt x="132603" y="518670"/>
                  </a:lnTo>
                  <a:lnTo>
                    <a:pt x="176805" y="518670"/>
                  </a:lnTo>
                  <a:lnTo>
                    <a:pt x="198954" y="518670"/>
                  </a:lnTo>
                  <a:cubicBezTo>
                    <a:pt x="205559" y="518670"/>
                    <a:pt x="210028" y="514305"/>
                    <a:pt x="210028" y="507611"/>
                  </a:cubicBezTo>
                  <a:cubicBezTo>
                    <a:pt x="210028" y="501016"/>
                    <a:pt x="205559" y="496650"/>
                    <a:pt x="198954" y="496650"/>
                  </a:cubicBezTo>
                  <a:lnTo>
                    <a:pt x="187879" y="496650"/>
                  </a:lnTo>
                  <a:lnTo>
                    <a:pt x="187879" y="430398"/>
                  </a:lnTo>
                  <a:cubicBezTo>
                    <a:pt x="187879" y="423802"/>
                    <a:pt x="183508" y="419340"/>
                    <a:pt x="176805" y="419340"/>
                  </a:cubicBezTo>
                  <a:close/>
                  <a:moveTo>
                    <a:pt x="497389" y="308923"/>
                  </a:moveTo>
                  <a:lnTo>
                    <a:pt x="519494" y="308923"/>
                  </a:lnTo>
                  <a:lnTo>
                    <a:pt x="519494" y="364145"/>
                  </a:lnTo>
                  <a:lnTo>
                    <a:pt x="497389" y="364145"/>
                  </a:lnTo>
                  <a:close/>
                  <a:moveTo>
                    <a:pt x="320553" y="308923"/>
                  </a:moveTo>
                  <a:lnTo>
                    <a:pt x="342657" y="308923"/>
                  </a:lnTo>
                  <a:lnTo>
                    <a:pt x="342657" y="364145"/>
                  </a:lnTo>
                  <a:lnTo>
                    <a:pt x="320553" y="364145"/>
                  </a:lnTo>
                  <a:close/>
                  <a:moveTo>
                    <a:pt x="143641" y="308923"/>
                  </a:moveTo>
                  <a:lnTo>
                    <a:pt x="165823" y="308923"/>
                  </a:lnTo>
                  <a:lnTo>
                    <a:pt x="165823" y="364145"/>
                  </a:lnTo>
                  <a:lnTo>
                    <a:pt x="143641" y="364145"/>
                  </a:lnTo>
                  <a:close/>
                  <a:moveTo>
                    <a:pt x="486309" y="286932"/>
                  </a:moveTo>
                  <a:cubicBezTo>
                    <a:pt x="479703" y="286932"/>
                    <a:pt x="475235" y="291297"/>
                    <a:pt x="475235" y="297990"/>
                  </a:cubicBezTo>
                  <a:lnTo>
                    <a:pt x="475235" y="364145"/>
                  </a:lnTo>
                  <a:lnTo>
                    <a:pt x="464257" y="364145"/>
                  </a:lnTo>
                  <a:cubicBezTo>
                    <a:pt x="457555" y="364145"/>
                    <a:pt x="453183" y="368608"/>
                    <a:pt x="453183" y="375204"/>
                  </a:cubicBezTo>
                  <a:cubicBezTo>
                    <a:pt x="453183" y="381801"/>
                    <a:pt x="457555" y="386262"/>
                    <a:pt x="464257" y="386262"/>
                  </a:cubicBezTo>
                  <a:lnTo>
                    <a:pt x="486309" y="386262"/>
                  </a:lnTo>
                  <a:lnTo>
                    <a:pt x="530511" y="386262"/>
                  </a:lnTo>
                  <a:lnTo>
                    <a:pt x="552660" y="386262"/>
                  </a:lnTo>
                  <a:cubicBezTo>
                    <a:pt x="559265" y="386262"/>
                    <a:pt x="563735" y="381801"/>
                    <a:pt x="563735" y="375204"/>
                  </a:cubicBezTo>
                  <a:cubicBezTo>
                    <a:pt x="563735" y="368608"/>
                    <a:pt x="559265" y="364145"/>
                    <a:pt x="552660" y="364145"/>
                  </a:cubicBezTo>
                  <a:lnTo>
                    <a:pt x="541585" y="364145"/>
                  </a:lnTo>
                  <a:lnTo>
                    <a:pt x="541585" y="297990"/>
                  </a:lnTo>
                  <a:cubicBezTo>
                    <a:pt x="541585" y="291297"/>
                    <a:pt x="537213" y="286932"/>
                    <a:pt x="530511" y="286932"/>
                  </a:cubicBezTo>
                  <a:close/>
                  <a:moveTo>
                    <a:pt x="309505" y="286932"/>
                  </a:moveTo>
                  <a:cubicBezTo>
                    <a:pt x="302801" y="286932"/>
                    <a:pt x="298430" y="291297"/>
                    <a:pt x="298430" y="297990"/>
                  </a:cubicBezTo>
                  <a:lnTo>
                    <a:pt x="298430" y="364145"/>
                  </a:lnTo>
                  <a:lnTo>
                    <a:pt x="287356" y="364145"/>
                  </a:lnTo>
                  <a:cubicBezTo>
                    <a:pt x="280750" y="364145"/>
                    <a:pt x="276281" y="368608"/>
                    <a:pt x="276281" y="375204"/>
                  </a:cubicBezTo>
                  <a:cubicBezTo>
                    <a:pt x="276281" y="381801"/>
                    <a:pt x="280750" y="386262"/>
                    <a:pt x="287356" y="386262"/>
                  </a:cubicBezTo>
                  <a:lnTo>
                    <a:pt x="309505" y="386262"/>
                  </a:lnTo>
                  <a:lnTo>
                    <a:pt x="353706" y="386262"/>
                  </a:lnTo>
                  <a:lnTo>
                    <a:pt x="375758" y="386262"/>
                  </a:lnTo>
                  <a:cubicBezTo>
                    <a:pt x="382461" y="386262"/>
                    <a:pt x="386833" y="381801"/>
                    <a:pt x="386833" y="375204"/>
                  </a:cubicBezTo>
                  <a:cubicBezTo>
                    <a:pt x="386833" y="368608"/>
                    <a:pt x="382461" y="364145"/>
                    <a:pt x="375758" y="364145"/>
                  </a:cubicBezTo>
                  <a:lnTo>
                    <a:pt x="364781" y="364145"/>
                  </a:lnTo>
                  <a:lnTo>
                    <a:pt x="364781" y="297990"/>
                  </a:lnTo>
                  <a:cubicBezTo>
                    <a:pt x="364781" y="291297"/>
                    <a:pt x="360312" y="286932"/>
                    <a:pt x="353706" y="286932"/>
                  </a:cubicBezTo>
                  <a:close/>
                  <a:moveTo>
                    <a:pt x="132603" y="286932"/>
                  </a:moveTo>
                  <a:cubicBezTo>
                    <a:pt x="125998" y="286932"/>
                    <a:pt x="121626" y="291297"/>
                    <a:pt x="121626" y="297990"/>
                  </a:cubicBezTo>
                  <a:lnTo>
                    <a:pt x="121626" y="364145"/>
                  </a:lnTo>
                  <a:lnTo>
                    <a:pt x="110551" y="364145"/>
                  </a:lnTo>
                  <a:cubicBezTo>
                    <a:pt x="103946" y="364145"/>
                    <a:pt x="99476" y="368608"/>
                    <a:pt x="99476" y="375204"/>
                  </a:cubicBezTo>
                  <a:cubicBezTo>
                    <a:pt x="99476" y="381801"/>
                    <a:pt x="103946" y="386262"/>
                    <a:pt x="110551" y="386262"/>
                  </a:cubicBezTo>
                  <a:lnTo>
                    <a:pt x="132603" y="386262"/>
                  </a:lnTo>
                  <a:lnTo>
                    <a:pt x="176805" y="386262"/>
                  </a:lnTo>
                  <a:lnTo>
                    <a:pt x="198954" y="386262"/>
                  </a:lnTo>
                  <a:cubicBezTo>
                    <a:pt x="205559" y="386262"/>
                    <a:pt x="210028" y="381801"/>
                    <a:pt x="210028" y="375204"/>
                  </a:cubicBezTo>
                  <a:cubicBezTo>
                    <a:pt x="210028" y="369674"/>
                    <a:pt x="205559" y="364145"/>
                    <a:pt x="198954" y="364145"/>
                  </a:cubicBezTo>
                  <a:lnTo>
                    <a:pt x="187879" y="364145"/>
                  </a:lnTo>
                  <a:lnTo>
                    <a:pt x="187879" y="297990"/>
                  </a:lnTo>
                  <a:cubicBezTo>
                    <a:pt x="187879" y="291297"/>
                    <a:pt x="183508" y="286932"/>
                    <a:pt x="176805" y="286932"/>
                  </a:cubicBezTo>
                  <a:close/>
                  <a:moveTo>
                    <a:pt x="464257" y="209621"/>
                  </a:moveTo>
                  <a:lnTo>
                    <a:pt x="464257" y="231738"/>
                  </a:lnTo>
                  <a:lnTo>
                    <a:pt x="574711" y="231738"/>
                  </a:lnTo>
                  <a:lnTo>
                    <a:pt x="574711" y="209621"/>
                  </a:lnTo>
                  <a:close/>
                  <a:moveTo>
                    <a:pt x="88402" y="209621"/>
                  </a:moveTo>
                  <a:lnTo>
                    <a:pt x="88402" y="231738"/>
                  </a:lnTo>
                  <a:lnTo>
                    <a:pt x="198954" y="231738"/>
                  </a:lnTo>
                  <a:lnTo>
                    <a:pt x="198954" y="209621"/>
                  </a:lnTo>
                  <a:close/>
                  <a:moveTo>
                    <a:pt x="331557" y="0"/>
                  </a:moveTo>
                  <a:lnTo>
                    <a:pt x="420057" y="0"/>
                  </a:lnTo>
                  <a:cubicBezTo>
                    <a:pt x="426662" y="0"/>
                    <a:pt x="431033" y="4365"/>
                    <a:pt x="431033" y="10961"/>
                  </a:cubicBezTo>
                  <a:lnTo>
                    <a:pt x="431033" y="77214"/>
                  </a:lnTo>
                  <a:cubicBezTo>
                    <a:pt x="431033" y="83810"/>
                    <a:pt x="426662" y="88271"/>
                    <a:pt x="420057" y="88271"/>
                  </a:cubicBezTo>
                  <a:lnTo>
                    <a:pt x="342632" y="88271"/>
                  </a:lnTo>
                  <a:lnTo>
                    <a:pt x="342632" y="127946"/>
                  </a:lnTo>
                  <a:lnTo>
                    <a:pt x="416657" y="189833"/>
                  </a:lnTo>
                  <a:cubicBezTo>
                    <a:pt x="418891" y="191967"/>
                    <a:pt x="420057" y="195266"/>
                    <a:pt x="420057" y="198660"/>
                  </a:cubicBezTo>
                  <a:lnTo>
                    <a:pt x="420057" y="231738"/>
                  </a:lnTo>
                  <a:lnTo>
                    <a:pt x="442108" y="231738"/>
                  </a:lnTo>
                  <a:lnTo>
                    <a:pt x="442108" y="198660"/>
                  </a:lnTo>
                  <a:cubicBezTo>
                    <a:pt x="442108" y="191967"/>
                    <a:pt x="446577" y="187602"/>
                    <a:pt x="453183" y="187602"/>
                  </a:cubicBezTo>
                  <a:lnTo>
                    <a:pt x="585786" y="187602"/>
                  </a:lnTo>
                  <a:cubicBezTo>
                    <a:pt x="592392" y="187602"/>
                    <a:pt x="596860" y="191967"/>
                    <a:pt x="596860" y="198660"/>
                  </a:cubicBezTo>
                  <a:lnTo>
                    <a:pt x="596860" y="231738"/>
                  </a:lnTo>
                  <a:lnTo>
                    <a:pt x="607935" y="231738"/>
                  </a:lnTo>
                  <a:cubicBezTo>
                    <a:pt x="614541" y="231738"/>
                    <a:pt x="619010" y="236103"/>
                    <a:pt x="619010" y="242796"/>
                  </a:cubicBezTo>
                  <a:lnTo>
                    <a:pt x="619010" y="551748"/>
                  </a:lnTo>
                  <a:lnTo>
                    <a:pt x="652136" y="551748"/>
                  </a:lnTo>
                  <a:cubicBezTo>
                    <a:pt x="658743" y="551748"/>
                    <a:pt x="663211" y="557277"/>
                    <a:pt x="663211" y="562806"/>
                  </a:cubicBezTo>
                  <a:lnTo>
                    <a:pt x="663211" y="606941"/>
                  </a:lnTo>
                  <a:cubicBezTo>
                    <a:pt x="663211" y="613635"/>
                    <a:pt x="658743" y="618000"/>
                    <a:pt x="652136" y="618000"/>
                  </a:cubicBezTo>
                  <a:lnTo>
                    <a:pt x="408982" y="618000"/>
                  </a:lnTo>
                  <a:lnTo>
                    <a:pt x="375758" y="618000"/>
                  </a:lnTo>
                  <a:lnTo>
                    <a:pt x="375758" y="474534"/>
                  </a:lnTo>
                  <a:cubicBezTo>
                    <a:pt x="375758" y="450284"/>
                    <a:pt x="355940" y="430398"/>
                    <a:pt x="331557" y="430398"/>
                  </a:cubicBezTo>
                  <a:cubicBezTo>
                    <a:pt x="307271" y="430398"/>
                    <a:pt x="287356" y="450284"/>
                    <a:pt x="287356" y="474534"/>
                  </a:cubicBezTo>
                  <a:lnTo>
                    <a:pt x="287356" y="618000"/>
                  </a:lnTo>
                  <a:lnTo>
                    <a:pt x="254229" y="618000"/>
                  </a:lnTo>
                  <a:lnTo>
                    <a:pt x="11075" y="618000"/>
                  </a:lnTo>
                  <a:cubicBezTo>
                    <a:pt x="4468" y="618000"/>
                    <a:pt x="0" y="613635"/>
                    <a:pt x="0" y="606941"/>
                  </a:cubicBezTo>
                  <a:lnTo>
                    <a:pt x="0" y="562806"/>
                  </a:lnTo>
                  <a:cubicBezTo>
                    <a:pt x="0" y="556209"/>
                    <a:pt x="4468" y="551748"/>
                    <a:pt x="11075" y="551748"/>
                  </a:cubicBezTo>
                  <a:lnTo>
                    <a:pt x="44201" y="551748"/>
                  </a:lnTo>
                  <a:lnTo>
                    <a:pt x="44201" y="242796"/>
                  </a:lnTo>
                  <a:cubicBezTo>
                    <a:pt x="44201" y="236103"/>
                    <a:pt x="48670" y="231738"/>
                    <a:pt x="55276" y="231738"/>
                  </a:cubicBezTo>
                  <a:lnTo>
                    <a:pt x="66351" y="231738"/>
                  </a:lnTo>
                  <a:lnTo>
                    <a:pt x="66351" y="198660"/>
                  </a:lnTo>
                  <a:cubicBezTo>
                    <a:pt x="66351" y="191967"/>
                    <a:pt x="70722" y="187602"/>
                    <a:pt x="77327" y="187602"/>
                  </a:cubicBezTo>
                  <a:lnTo>
                    <a:pt x="210028" y="187602"/>
                  </a:lnTo>
                  <a:cubicBezTo>
                    <a:pt x="216634" y="187602"/>
                    <a:pt x="221103" y="191967"/>
                    <a:pt x="221103" y="198660"/>
                  </a:cubicBezTo>
                  <a:lnTo>
                    <a:pt x="221103" y="231738"/>
                  </a:lnTo>
                  <a:lnTo>
                    <a:pt x="243154" y="231738"/>
                  </a:lnTo>
                  <a:lnTo>
                    <a:pt x="243154" y="198660"/>
                  </a:lnTo>
                  <a:cubicBezTo>
                    <a:pt x="243154" y="195266"/>
                    <a:pt x="244223" y="191967"/>
                    <a:pt x="246457" y="189833"/>
                  </a:cubicBezTo>
                  <a:lnTo>
                    <a:pt x="320579" y="126878"/>
                  </a:lnTo>
                  <a:lnTo>
                    <a:pt x="320579" y="77214"/>
                  </a:lnTo>
                  <a:lnTo>
                    <a:pt x="320579" y="10961"/>
                  </a:lnTo>
                  <a:cubicBezTo>
                    <a:pt x="320579" y="4365"/>
                    <a:pt x="324951" y="0"/>
                    <a:pt x="331557" y="0"/>
                  </a:cubicBezTo>
                  <a:close/>
                </a:path>
              </a:pathLst>
            </a:custGeom>
            <a:gradFill>
              <a:gsLst>
                <a:gs pos="0">
                  <a:srgbClr val="A40000"/>
                </a:gs>
                <a:gs pos="100000">
                  <a:srgbClr val="C80000"/>
                </a:gs>
              </a:gsLst>
              <a:lin ang="2700000" scaled="false"/>
            </a:gradFill>
            <a:ln>
              <a:noFill/>
            </a:ln>
          </p:spPr>
          <p:txBody>
            <a:bodyPr vert="horz" wrap="square" lIns="91440" tIns="45720" rIns="91440" bIns="45720" numCol="1" spcCol="0" anchor="ctr" anchorCtr="false">
              <a:noAutofit/>
            </a:bodyPr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223" name="椭圆 32"/>
            <p:cNvSpPr/>
            <p:nvPr/>
          </p:nvSpPr>
          <p:spPr>
            <a:xfrm>
              <a:off x="5548040" y="2302306"/>
              <a:ext cx="1095921" cy="1095921"/>
            </a:xfrm>
            <a:prstGeom prst="ellipse"/>
            <a:noFill/>
            <a:ln w="9525">
              <a:solidFill>
                <a:srgbClr val="C80000"/>
              </a:solidFill>
            </a:ln>
          </p:spPr>
          <p:txBody>
            <a:bodyPr anchor="ctr"/>
            <a:p>
              <a:pPr algn="ctr"/>
              <a:endParaRPr lang="zh-CN">
                <a:latin typeface="等线"/>
                <a:ea typeface="Microsoft YaHei"/>
                <a:cs typeface="+mn-cs"/>
              </a:endParaRPr>
            </a:p>
          </p:txBody>
        </p:sp>
      </p:grpSp>
      <p:grpSp>
        <p:nvGrpSpPr>
          <p:cNvPr id="224" name="组合 33"/>
          <p:cNvGrpSpPr/>
          <p:nvPr/>
        </p:nvGrpSpPr>
        <p:grpSpPr>
          <a:xfrm>
            <a:off x="2718352" y="1792063"/>
            <a:ext cx="2846270" cy="796436"/>
            <a:chOff x="1349992" y="2767288"/>
            <a:chExt cx="3361009" cy="940469"/>
          </a:xfrm>
        </p:grpSpPr>
        <p:grpSp>
          <p:nvGrpSpPr>
            <p:cNvPr id="225" name="组合 34"/>
            <p:cNvGrpSpPr/>
            <p:nvPr/>
          </p:nvGrpSpPr>
          <p:grpSpPr>
            <a:xfrm>
              <a:off x="1522317" y="2767288"/>
              <a:ext cx="3016362" cy="940469"/>
              <a:chOff x="3375661" y="2588009"/>
              <a:chExt cx="5450838" cy="1699512"/>
            </a:xfrm>
          </p:grpSpPr>
          <p:sp>
            <p:nvSpPr>
              <p:cNvPr id="226" name="任意多边形: 形状 36"/>
              <p:cNvSpPr/>
              <p:nvPr/>
            </p:nvSpPr>
            <p:spPr>
              <a:xfrm>
                <a:off x="3375661" y="2588009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5389645" y="688284"/>
                    </a:lnTo>
                    <a:lnTo>
                      <a:pt x="5389645" y="61193"/>
                    </a:lnTo>
                    <a:lnTo>
                      <a:pt x="61193" y="61193"/>
                    </a:lnTo>
                    <a:lnTo>
                      <a:pt x="61193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10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  <p:sp>
            <p:nvSpPr>
              <p:cNvPr id="227" name="任意多边形: 形状 37"/>
              <p:cNvSpPr/>
              <p:nvPr/>
            </p:nvSpPr>
            <p:spPr>
              <a:xfrm>
                <a:off x="3375661" y="3599237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61193" y="0"/>
                    </a:lnTo>
                    <a:lnTo>
                      <a:pt x="61193" y="627091"/>
                    </a:lnTo>
                    <a:lnTo>
                      <a:pt x="5389645" y="627091"/>
                    </a:lnTo>
                    <a:lnTo>
                      <a:pt x="5389645" y="0"/>
                    </a:ln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10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</p:grpSp>
        <p:sp>
          <p:nvSpPr>
            <p:cNvPr id="228" name="文本框 35"/>
            <p:cNvSpPr txBox="true"/>
            <p:nvPr/>
          </p:nvSpPr>
          <p:spPr>
            <a:xfrm>
              <a:off x="1349992" y="3006557"/>
              <a:ext cx="3361009" cy="545156"/>
            </a:xfrm>
            <a:prstGeom prst="rect"/>
            <a:noFill/>
          </p:spPr>
          <p:txBody>
            <a:bodyPr wrap="square">
              <a:normAutofit fontScale="100000"/>
            </a:bodyPr>
            <a:lstStyle/>
            <a:p>
              <a:pPr algn="ctr"/>
              <a:r>
                <a:rPr lang="en-US" sz="2400" spc="300">
                  <a:solidFill>
                    <a:schemeClr val="tx1">
                      <a:alpha val="100000"/>
                    </a:schemeClr>
                  </a:solidFill>
                  <a:latin typeface="Microsoft YaHei"/>
                  <a:ea typeface="Microsoft YaHei"/>
                  <a:cs typeface="+mn-cs"/>
                </a:rPr>
                <a:t>项目演示</a:t>
              </a:r>
              <a:endParaRPr/>
            </a:p>
          </p:txBody>
        </p:sp>
      </p:grpSp>
      <p:grpSp>
        <p:nvGrpSpPr>
          <p:cNvPr id="229" name="组合 38"/>
          <p:cNvGrpSpPr/>
          <p:nvPr/>
        </p:nvGrpSpPr>
        <p:grpSpPr>
          <a:xfrm>
            <a:off x="2718352" y="3972091"/>
            <a:ext cx="2846270" cy="796436"/>
            <a:chOff x="1349992" y="2767288"/>
            <a:chExt cx="3361009" cy="940469"/>
          </a:xfrm>
        </p:grpSpPr>
        <p:grpSp>
          <p:nvGrpSpPr>
            <p:cNvPr id="230" name="组合 39"/>
            <p:cNvGrpSpPr/>
            <p:nvPr/>
          </p:nvGrpSpPr>
          <p:grpSpPr>
            <a:xfrm>
              <a:off x="1522317" y="2767288"/>
              <a:ext cx="3016362" cy="940469"/>
              <a:chOff x="3375661" y="2588009"/>
              <a:chExt cx="5450838" cy="1699512"/>
            </a:xfrm>
          </p:grpSpPr>
          <p:sp>
            <p:nvSpPr>
              <p:cNvPr id="231" name="任意多边形: 形状 41"/>
              <p:cNvSpPr/>
              <p:nvPr/>
            </p:nvSpPr>
            <p:spPr>
              <a:xfrm>
                <a:off x="3375661" y="2588009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5389645" y="688284"/>
                    </a:lnTo>
                    <a:lnTo>
                      <a:pt x="5389645" y="61193"/>
                    </a:lnTo>
                    <a:lnTo>
                      <a:pt x="61193" y="61193"/>
                    </a:lnTo>
                    <a:lnTo>
                      <a:pt x="61193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10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  <p:sp>
            <p:nvSpPr>
              <p:cNvPr id="232" name="任意多边形: 形状 42"/>
              <p:cNvSpPr/>
              <p:nvPr/>
            </p:nvSpPr>
            <p:spPr>
              <a:xfrm>
                <a:off x="3375661" y="3599237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61193" y="0"/>
                    </a:lnTo>
                    <a:lnTo>
                      <a:pt x="61193" y="627091"/>
                    </a:lnTo>
                    <a:lnTo>
                      <a:pt x="5389645" y="627091"/>
                    </a:lnTo>
                    <a:lnTo>
                      <a:pt x="5389645" y="0"/>
                    </a:ln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10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</p:grpSp>
        <p:sp>
          <p:nvSpPr>
            <p:cNvPr id="233" name="文本框 40"/>
            <p:cNvSpPr txBox="true"/>
            <p:nvPr/>
          </p:nvSpPr>
          <p:spPr>
            <a:xfrm>
              <a:off x="1349992" y="3006557"/>
              <a:ext cx="3361009" cy="545156"/>
            </a:xfrm>
            <a:prstGeom prst="rect"/>
            <a:noFill/>
          </p:spPr>
          <p:txBody>
            <a:bodyPr wrap="square">
              <a:normAutofit fontScale="100000"/>
            </a:bodyPr>
            <a:lstStyle/>
            <a:p>
              <a:pPr algn="ctr"/>
              <a:r>
                <a:rPr lang="en-US" sz="2400" spc="300">
                  <a:solidFill>
                    <a:schemeClr val="tx1">
                      <a:alpha val="100000"/>
                    </a:schemeClr>
                  </a:solidFill>
                  <a:latin typeface="Microsoft YaHei"/>
                  <a:ea typeface="Microsoft YaHei"/>
                  <a:cs typeface="+mn-cs"/>
                </a:rPr>
                <a:t>团队与开发流程</a:t>
              </a:r>
              <a:endParaRPr/>
            </a:p>
          </p:txBody>
        </p:sp>
      </p:grpSp>
      <p:grpSp>
        <p:nvGrpSpPr>
          <p:cNvPr id="234" name="组合 43"/>
          <p:cNvGrpSpPr/>
          <p:nvPr/>
        </p:nvGrpSpPr>
        <p:grpSpPr>
          <a:xfrm>
            <a:off x="4121849" y="2882077"/>
            <a:ext cx="2846270" cy="796436"/>
            <a:chOff x="1349992" y="2767288"/>
            <a:chExt cx="3361009" cy="940469"/>
          </a:xfrm>
        </p:grpSpPr>
        <p:grpSp>
          <p:nvGrpSpPr>
            <p:cNvPr id="235" name="组合 44"/>
            <p:cNvGrpSpPr/>
            <p:nvPr/>
          </p:nvGrpSpPr>
          <p:grpSpPr>
            <a:xfrm>
              <a:off x="1522317" y="2767288"/>
              <a:ext cx="3016362" cy="940469"/>
              <a:chOff x="3375661" y="2588009"/>
              <a:chExt cx="5450838" cy="1699512"/>
            </a:xfrm>
          </p:grpSpPr>
          <p:sp>
            <p:nvSpPr>
              <p:cNvPr id="236" name="任意多边形: 形状 46"/>
              <p:cNvSpPr/>
              <p:nvPr/>
            </p:nvSpPr>
            <p:spPr>
              <a:xfrm>
                <a:off x="3375661" y="2588009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5389645" y="688284"/>
                    </a:lnTo>
                    <a:lnTo>
                      <a:pt x="5389645" y="61193"/>
                    </a:lnTo>
                    <a:lnTo>
                      <a:pt x="61193" y="61193"/>
                    </a:lnTo>
                    <a:lnTo>
                      <a:pt x="61193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10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  <p:sp>
            <p:nvSpPr>
              <p:cNvPr id="237" name="任意多边形: 形状 47"/>
              <p:cNvSpPr/>
              <p:nvPr/>
            </p:nvSpPr>
            <p:spPr>
              <a:xfrm>
                <a:off x="3375661" y="3599237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61193" y="0"/>
                    </a:lnTo>
                    <a:lnTo>
                      <a:pt x="61193" y="627091"/>
                    </a:lnTo>
                    <a:lnTo>
                      <a:pt x="5389645" y="627091"/>
                    </a:lnTo>
                    <a:lnTo>
                      <a:pt x="5389645" y="0"/>
                    </a:ln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10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</p:grpSp>
        <p:sp>
          <p:nvSpPr>
            <p:cNvPr id="238" name="文本框 45"/>
            <p:cNvSpPr txBox="true"/>
            <p:nvPr/>
          </p:nvSpPr>
          <p:spPr>
            <a:xfrm>
              <a:off x="1349992" y="3006557"/>
              <a:ext cx="3361009" cy="545156"/>
            </a:xfrm>
            <a:prstGeom prst="rect"/>
            <a:noFill/>
          </p:spPr>
          <p:txBody>
            <a:bodyPr wrap="square">
              <a:normAutofit fontScale="100000"/>
            </a:bodyPr>
            <a:lstStyle/>
            <a:p>
              <a:pPr algn="ctr"/>
              <a:r>
                <a:rPr lang="en-US" sz="2400" spc="300">
                  <a:solidFill>
                    <a:schemeClr val="tx1">
                      <a:alpha val="100000"/>
                    </a:schemeClr>
                  </a:solidFill>
                  <a:latin typeface="Microsoft YaHei"/>
                  <a:ea typeface="Microsoft YaHei"/>
                  <a:cs typeface="+mn-cs"/>
                </a:rPr>
                <a:t>代码逻辑解析</a:t>
              </a:r>
              <a:endParaRPr/>
            </a:p>
          </p:txBody>
        </p:sp>
      </p:grpSp>
      <p:grpSp>
        <p:nvGrpSpPr>
          <p:cNvPr id="239" name="组合 48"/>
          <p:cNvGrpSpPr/>
          <p:nvPr/>
        </p:nvGrpSpPr>
        <p:grpSpPr>
          <a:xfrm>
            <a:off x="4121849" y="5062104"/>
            <a:ext cx="2846270" cy="796436"/>
            <a:chOff x="1349992" y="2767288"/>
            <a:chExt cx="3361009" cy="940469"/>
          </a:xfrm>
        </p:grpSpPr>
        <p:grpSp>
          <p:nvGrpSpPr>
            <p:cNvPr id="240" name="组合 49"/>
            <p:cNvGrpSpPr/>
            <p:nvPr/>
          </p:nvGrpSpPr>
          <p:grpSpPr>
            <a:xfrm>
              <a:off x="1522317" y="2767288"/>
              <a:ext cx="3016362" cy="940469"/>
              <a:chOff x="3375661" y="2588009"/>
              <a:chExt cx="5450838" cy="1699512"/>
            </a:xfrm>
          </p:grpSpPr>
          <p:sp>
            <p:nvSpPr>
              <p:cNvPr id="241" name="任意多边形: 形状 51"/>
              <p:cNvSpPr/>
              <p:nvPr/>
            </p:nvSpPr>
            <p:spPr>
              <a:xfrm>
                <a:off x="3375661" y="2588009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5389645" y="688284"/>
                    </a:lnTo>
                    <a:lnTo>
                      <a:pt x="5389645" y="61193"/>
                    </a:lnTo>
                    <a:lnTo>
                      <a:pt x="61193" y="61193"/>
                    </a:lnTo>
                    <a:lnTo>
                      <a:pt x="61193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10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  <p:sp>
            <p:nvSpPr>
              <p:cNvPr id="242" name="任意多边形: 形状 52"/>
              <p:cNvSpPr/>
              <p:nvPr/>
            </p:nvSpPr>
            <p:spPr>
              <a:xfrm>
                <a:off x="3375661" y="3599237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61193" y="0"/>
                    </a:lnTo>
                    <a:lnTo>
                      <a:pt x="61193" y="627091"/>
                    </a:lnTo>
                    <a:lnTo>
                      <a:pt x="5389645" y="627091"/>
                    </a:lnTo>
                    <a:lnTo>
                      <a:pt x="5389645" y="0"/>
                    </a:ln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10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</p:grpSp>
        <p:sp>
          <p:nvSpPr>
            <p:cNvPr id="243" name="文本框 50"/>
            <p:cNvSpPr txBox="true"/>
            <p:nvPr/>
          </p:nvSpPr>
          <p:spPr>
            <a:xfrm>
              <a:off x="1349992" y="3006557"/>
              <a:ext cx="3361009" cy="545156"/>
            </a:xfrm>
            <a:prstGeom prst="rect"/>
            <a:noFill/>
          </p:spPr>
          <p:txBody>
            <a:bodyPr wrap="square">
              <a:normAutofit fontScale="100000"/>
            </a:bodyPr>
            <a:lstStyle/>
            <a:p>
              <a:pPr algn="ctr"/>
              <a:r>
                <a:rPr lang="en-US" sz="2400" spc="300">
                  <a:solidFill>
                    <a:schemeClr val="tx1">
                      <a:alpha val="100000"/>
                    </a:schemeClr>
                  </a:solidFill>
                  <a:latin typeface="Microsoft YaHei"/>
                  <a:ea typeface="Microsoft YaHei"/>
                  <a:cs typeface="+mn-cs"/>
                </a:rPr>
                <a:t>组员总结与计划</a:t>
              </a:r>
              <a:endParaRPr/>
            </a:p>
          </p:txBody>
        </p:sp>
      </p:grpSp>
      <p:sp>
        <p:nvSpPr>
          <p:cNvPr id="244" name="文本框 53"/>
          <p:cNvSpPr txBox="true"/>
          <p:nvPr/>
        </p:nvSpPr>
        <p:spPr>
          <a:xfrm>
            <a:off x="1783466" y="746201"/>
            <a:ext cx="2940050" cy="825500"/>
          </a:xfrm>
          <a:prstGeom prst="rect"/>
          <a:noFill/>
        </p:spPr>
        <p:txBody>
          <a:bodyPr wrap="square">
            <a:spAutoFit/>
          </a:bodyPr>
          <a:p>
            <a:pPr algn="just"/>
            <a:r>
              <a:rPr lang="zh-CN" sz="4800" spc="600">
                <a:solidFill>
                  <a:schemeClr val="tx1">
                    <a:alpha val="100000"/>
                  </a:schemeClr>
                </a:solidFill>
                <a:latin typeface="Microsoft YaHei"/>
                <a:ea typeface="Microsoft YaHei"/>
                <a:cs typeface="+mn-cs"/>
              </a:rPr>
              <a:t>目录：</a:t>
            </a:r>
            <a:endParaRPr/>
          </a:p>
        </p:txBody>
      </p:sp>
      <p:pic>
        <p:nvPicPr>
          <p:cNvPr id="245" name="图片 63"/>
          <p:cNvPicPr/>
          <p:nvPr/>
        </p:nvPicPr>
        <p:blipFill rotWithShape="true">
          <a:blip r:embed="rId1"/>
          <a:stretch>
            <a:fillRect/>
          </a:stretch>
        </p:blipFill>
        <p:spPr>
          <a:xfrm>
            <a:off x="7940040" y="324091"/>
            <a:ext cx="4251960" cy="6533909"/>
          </a:xfrm>
          <a:custGeom>
            <a:rect l="l" t="t" r="r" b="b"/>
            <a:pathLst>
              <a:path w="4251960" h="6533909">
                <a:moveTo>
                  <a:pt x="0" y="0"/>
                </a:moveTo>
                <a:lnTo>
                  <a:pt x="4251960" y="0"/>
                </a:lnTo>
                <a:lnTo>
                  <a:pt x="4251960" y="6533909"/>
                </a:lnTo>
                <a:lnTo>
                  <a:pt x="0" y="6533909"/>
                </a:lnTo>
                <a:close/>
              </a:path>
            </a:pathLst>
          </a:custGeom>
        </p:spPr>
      </p:pic>
      <p:sp>
        <p:nvSpPr>
          <p:cNvPr id="246" name="矩形 58"/>
          <p:cNvSpPr/>
          <p:nvPr/>
        </p:nvSpPr>
        <p:spPr>
          <a:xfrm>
            <a:off x="7921255" y="2493336"/>
            <a:ext cx="95693" cy="1871329"/>
          </a:xfrm>
          <a:prstGeom prst="rect"/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anchor="ctr"/>
          <a:p>
            <a:pPr algn="ctr"/>
            <a:endParaRPr lang="zh-CN">
              <a:ea typeface="Microsoft YaHei"/>
            </a:endParaRPr>
          </a:p>
        </p:txBody>
      </p:sp>
      <p:pic>
        <p:nvPicPr>
          <p:cNvPr id="247" name="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683401" y="2882077"/>
            <a:ext cx="1042959" cy="1042959"/>
          </a:xfrm>
          <a:prstGeom prst="rect"/>
        </p:spPr>
      </p:pic>
    </p:spTree>
  </p:cSld>
  <p:clrMapOvr>
    <a:masterClrMapping/>
  </p:clrMapOvr>
  <p:timing>
    <p:tnLst>
      <p:par>
        <p:cTn dur="indefinite" restart="never" nodeType="tmRoot">
          <p:childTnLst>
            <p:seq concurrent="true" nextAc="seek">
              <p:cTn dur="indefinite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/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2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图片 56"/>
          <p:cNvPicPr/>
          <p:nvPr/>
        </p:nvPicPr>
        <p:blipFill rotWithShape="true">
          <a:blip r:embed="rId1"/>
          <a:srcRect l="0" t="0" r="-640" b="5332"/>
          <a:stretch>
            <a:fillRect/>
          </a:stretch>
        </p:blipFill>
        <p:spPr>
          <a:xfrm rot="0" flipH="false" flipV="false">
            <a:off x="6350" y="-6351"/>
            <a:ext cx="6241456" cy="6871911"/>
          </a:xfrm>
          <a:custGeom>
            <a:rect l="l" t="t" r="r" b="b"/>
            <a:pathLst>
              <a:path w="6241456" h="7268901">
                <a:moveTo>
                  <a:pt x="0" y="0"/>
                </a:moveTo>
                <a:lnTo>
                  <a:pt x="6241456" y="0"/>
                </a:lnTo>
                <a:lnTo>
                  <a:pt x="6241456" y="7268901"/>
                </a:lnTo>
                <a:lnTo>
                  <a:pt x="0" y="7268901"/>
                </a:lnTo>
                <a:close/>
              </a:path>
            </a:pathLst>
          </a:custGeom>
        </p:spPr>
      </p:pic>
      <p:grpSp>
        <p:nvGrpSpPr>
          <p:cNvPr id="250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251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5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25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  <p:grpSp>
          <p:nvGrpSpPr>
            <p:cNvPr id="254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55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256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</p:grpSp>
      <p:sp>
        <p:nvSpPr>
          <p:cNvPr id="257" name="矩形 14"/>
          <p:cNvSpPr/>
          <p:nvPr/>
        </p:nvSpPr>
        <p:spPr>
          <a:xfrm>
            <a:off x="11856720" y="1"/>
            <a:ext cx="335280" cy="6858000"/>
          </a:xfrm>
          <a:prstGeom prst="rect"/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anchor="ctr"/>
          <a:p>
            <a:pPr algn="ctr"/>
            <a:endParaRPr lang="zh-CN">
              <a:ea typeface="Microsoft YaHei"/>
            </a:endParaRPr>
          </a:p>
        </p:txBody>
      </p:sp>
      <p:grpSp>
        <p:nvGrpSpPr>
          <p:cNvPr id="258" name="组合 23"/>
          <p:cNvGrpSpPr/>
          <p:nvPr/>
        </p:nvGrpSpPr>
        <p:grpSpPr>
          <a:xfrm>
            <a:off x="208838" y="205521"/>
            <a:ext cx="11975330" cy="743604"/>
            <a:chOff x="5446928" y="1993253"/>
            <a:chExt cx="24254650" cy="1506084"/>
          </a:xfrm>
        </p:grpSpPr>
        <p:sp>
          <p:nvSpPr>
            <p:cNvPr id="259" name="椭圆 25"/>
            <p:cNvSpPr/>
            <p:nvPr/>
          </p:nvSpPr>
          <p:spPr>
            <a:xfrm>
              <a:off x="5446928" y="2201194"/>
              <a:ext cx="1298144" cy="1298144"/>
            </a:xfrm>
            <a:prstGeom prst="ellipse"/>
            <a:solidFill>
              <a:schemeClr val="bg1"/>
            </a:solidFill>
            <a:ln w="76200">
              <a:solidFill>
                <a:schemeClr val="bg1"/>
              </a:solidFill>
            </a:ln>
          </p:spPr>
          <p:txBody>
            <a:bodyPr anchor="ctr"/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260" name="graduation-hat_2473"/>
            <p:cNvSpPr/>
            <p:nvPr/>
          </p:nvSpPr>
          <p:spPr>
            <a:xfrm rot="0">
              <a:off x="29038370" y="1993255"/>
              <a:ext cx="663211" cy="618000"/>
            </a:xfrm>
            <a:custGeom>
              <a:rect l="l" t="t" r="r" b="b"/>
              <a:pathLst>
                <a:path w="663211" h="618000">
                  <a:moveTo>
                    <a:pt x="420057" y="573864"/>
                  </a:moveTo>
                  <a:lnTo>
                    <a:pt x="420057" y="595981"/>
                  </a:lnTo>
                  <a:lnTo>
                    <a:pt x="641062" y="595981"/>
                  </a:lnTo>
                  <a:lnTo>
                    <a:pt x="641062" y="573864"/>
                  </a:lnTo>
                  <a:lnTo>
                    <a:pt x="607935" y="573864"/>
                  </a:lnTo>
                  <a:close/>
                  <a:moveTo>
                    <a:pt x="22149" y="573864"/>
                  </a:moveTo>
                  <a:lnTo>
                    <a:pt x="22149" y="595981"/>
                  </a:lnTo>
                  <a:lnTo>
                    <a:pt x="243154" y="595981"/>
                  </a:lnTo>
                  <a:lnTo>
                    <a:pt x="243154" y="573864"/>
                  </a:lnTo>
                  <a:lnTo>
                    <a:pt x="55276" y="573864"/>
                  </a:lnTo>
                  <a:close/>
                  <a:moveTo>
                    <a:pt x="331519" y="452409"/>
                  </a:moveTo>
                  <a:cubicBezTo>
                    <a:pt x="343664" y="452409"/>
                    <a:pt x="353672" y="462401"/>
                    <a:pt x="353672" y="474526"/>
                  </a:cubicBezTo>
                  <a:lnTo>
                    <a:pt x="353672" y="618000"/>
                  </a:lnTo>
                  <a:lnTo>
                    <a:pt x="309463" y="618000"/>
                  </a:lnTo>
                  <a:lnTo>
                    <a:pt x="309463" y="474526"/>
                  </a:lnTo>
                  <a:cubicBezTo>
                    <a:pt x="309463" y="462401"/>
                    <a:pt x="319373" y="452409"/>
                    <a:pt x="331519" y="452409"/>
                  </a:cubicBezTo>
                  <a:close/>
                  <a:moveTo>
                    <a:pt x="497389" y="441473"/>
                  </a:moveTo>
                  <a:lnTo>
                    <a:pt x="519494" y="441473"/>
                  </a:lnTo>
                  <a:lnTo>
                    <a:pt x="519494" y="496618"/>
                  </a:lnTo>
                  <a:lnTo>
                    <a:pt x="497389" y="496618"/>
                  </a:lnTo>
                  <a:close/>
                  <a:moveTo>
                    <a:pt x="143641" y="441473"/>
                  </a:moveTo>
                  <a:lnTo>
                    <a:pt x="165823" y="441473"/>
                  </a:lnTo>
                  <a:lnTo>
                    <a:pt x="165823" y="496618"/>
                  </a:lnTo>
                  <a:lnTo>
                    <a:pt x="143641" y="496618"/>
                  </a:lnTo>
                  <a:close/>
                  <a:moveTo>
                    <a:pt x="486309" y="419340"/>
                  </a:moveTo>
                  <a:cubicBezTo>
                    <a:pt x="479703" y="419340"/>
                    <a:pt x="475235" y="423802"/>
                    <a:pt x="475235" y="430398"/>
                  </a:cubicBezTo>
                  <a:lnTo>
                    <a:pt x="475235" y="496650"/>
                  </a:lnTo>
                  <a:lnTo>
                    <a:pt x="464257" y="496650"/>
                  </a:lnTo>
                  <a:cubicBezTo>
                    <a:pt x="457555" y="496650"/>
                    <a:pt x="453183" y="501016"/>
                    <a:pt x="453183" y="507611"/>
                  </a:cubicBezTo>
                  <a:cubicBezTo>
                    <a:pt x="453183" y="514305"/>
                    <a:pt x="457555" y="518670"/>
                    <a:pt x="464257" y="518670"/>
                  </a:cubicBezTo>
                  <a:lnTo>
                    <a:pt x="486309" y="518670"/>
                  </a:lnTo>
                  <a:lnTo>
                    <a:pt x="530511" y="518670"/>
                  </a:lnTo>
                  <a:lnTo>
                    <a:pt x="552660" y="518670"/>
                  </a:lnTo>
                  <a:cubicBezTo>
                    <a:pt x="559265" y="518670"/>
                    <a:pt x="563735" y="514305"/>
                    <a:pt x="563735" y="507611"/>
                  </a:cubicBezTo>
                  <a:cubicBezTo>
                    <a:pt x="563735" y="501016"/>
                    <a:pt x="559265" y="496650"/>
                    <a:pt x="552660" y="496650"/>
                  </a:cubicBezTo>
                  <a:lnTo>
                    <a:pt x="541585" y="496650"/>
                  </a:lnTo>
                  <a:lnTo>
                    <a:pt x="541585" y="430398"/>
                  </a:lnTo>
                  <a:cubicBezTo>
                    <a:pt x="541585" y="423802"/>
                    <a:pt x="537213" y="419340"/>
                    <a:pt x="530511" y="419340"/>
                  </a:cubicBezTo>
                  <a:close/>
                  <a:moveTo>
                    <a:pt x="132603" y="419340"/>
                  </a:moveTo>
                  <a:cubicBezTo>
                    <a:pt x="125998" y="419340"/>
                    <a:pt x="121626" y="423802"/>
                    <a:pt x="121626" y="430398"/>
                  </a:cubicBezTo>
                  <a:lnTo>
                    <a:pt x="121626" y="496650"/>
                  </a:lnTo>
                  <a:lnTo>
                    <a:pt x="110551" y="496650"/>
                  </a:lnTo>
                  <a:cubicBezTo>
                    <a:pt x="103946" y="496650"/>
                    <a:pt x="99476" y="501016"/>
                    <a:pt x="99476" y="507611"/>
                  </a:cubicBezTo>
                  <a:cubicBezTo>
                    <a:pt x="99476" y="514305"/>
                    <a:pt x="103946" y="518670"/>
                    <a:pt x="110551" y="518670"/>
                  </a:cubicBezTo>
                  <a:lnTo>
                    <a:pt x="132603" y="518670"/>
                  </a:lnTo>
                  <a:lnTo>
                    <a:pt x="176805" y="518670"/>
                  </a:lnTo>
                  <a:lnTo>
                    <a:pt x="198954" y="518670"/>
                  </a:lnTo>
                  <a:cubicBezTo>
                    <a:pt x="205559" y="518670"/>
                    <a:pt x="210028" y="514305"/>
                    <a:pt x="210028" y="507611"/>
                  </a:cubicBezTo>
                  <a:cubicBezTo>
                    <a:pt x="210028" y="501016"/>
                    <a:pt x="205559" y="496650"/>
                    <a:pt x="198954" y="496650"/>
                  </a:cubicBezTo>
                  <a:lnTo>
                    <a:pt x="187879" y="496650"/>
                  </a:lnTo>
                  <a:lnTo>
                    <a:pt x="187879" y="430398"/>
                  </a:lnTo>
                  <a:cubicBezTo>
                    <a:pt x="187879" y="423802"/>
                    <a:pt x="183508" y="419340"/>
                    <a:pt x="176805" y="419340"/>
                  </a:cubicBezTo>
                  <a:close/>
                  <a:moveTo>
                    <a:pt x="497389" y="308923"/>
                  </a:moveTo>
                  <a:lnTo>
                    <a:pt x="519494" y="308923"/>
                  </a:lnTo>
                  <a:lnTo>
                    <a:pt x="519494" y="364145"/>
                  </a:lnTo>
                  <a:lnTo>
                    <a:pt x="497389" y="364145"/>
                  </a:lnTo>
                  <a:close/>
                  <a:moveTo>
                    <a:pt x="320553" y="308923"/>
                  </a:moveTo>
                  <a:lnTo>
                    <a:pt x="342657" y="308923"/>
                  </a:lnTo>
                  <a:lnTo>
                    <a:pt x="342657" y="364145"/>
                  </a:lnTo>
                  <a:lnTo>
                    <a:pt x="320553" y="364145"/>
                  </a:lnTo>
                  <a:close/>
                  <a:moveTo>
                    <a:pt x="143641" y="308923"/>
                  </a:moveTo>
                  <a:lnTo>
                    <a:pt x="165823" y="308923"/>
                  </a:lnTo>
                  <a:lnTo>
                    <a:pt x="165823" y="364145"/>
                  </a:lnTo>
                  <a:lnTo>
                    <a:pt x="143641" y="364145"/>
                  </a:lnTo>
                  <a:close/>
                  <a:moveTo>
                    <a:pt x="486309" y="286932"/>
                  </a:moveTo>
                  <a:cubicBezTo>
                    <a:pt x="479703" y="286932"/>
                    <a:pt x="475235" y="291297"/>
                    <a:pt x="475235" y="297990"/>
                  </a:cubicBezTo>
                  <a:lnTo>
                    <a:pt x="475235" y="364145"/>
                  </a:lnTo>
                  <a:lnTo>
                    <a:pt x="464257" y="364145"/>
                  </a:lnTo>
                  <a:cubicBezTo>
                    <a:pt x="457555" y="364145"/>
                    <a:pt x="453183" y="368608"/>
                    <a:pt x="453183" y="375204"/>
                  </a:cubicBezTo>
                  <a:cubicBezTo>
                    <a:pt x="453183" y="381801"/>
                    <a:pt x="457555" y="386262"/>
                    <a:pt x="464257" y="386262"/>
                  </a:cubicBezTo>
                  <a:lnTo>
                    <a:pt x="486309" y="386262"/>
                  </a:lnTo>
                  <a:lnTo>
                    <a:pt x="530511" y="386262"/>
                  </a:lnTo>
                  <a:lnTo>
                    <a:pt x="552660" y="386262"/>
                  </a:lnTo>
                  <a:cubicBezTo>
                    <a:pt x="559265" y="386262"/>
                    <a:pt x="563735" y="381801"/>
                    <a:pt x="563735" y="375204"/>
                  </a:cubicBezTo>
                  <a:cubicBezTo>
                    <a:pt x="563735" y="368608"/>
                    <a:pt x="559265" y="364145"/>
                    <a:pt x="552660" y="364145"/>
                  </a:cubicBezTo>
                  <a:lnTo>
                    <a:pt x="541585" y="364145"/>
                  </a:lnTo>
                  <a:lnTo>
                    <a:pt x="541585" y="297990"/>
                  </a:lnTo>
                  <a:cubicBezTo>
                    <a:pt x="541585" y="291297"/>
                    <a:pt x="537213" y="286932"/>
                    <a:pt x="530511" y="286932"/>
                  </a:cubicBezTo>
                  <a:close/>
                  <a:moveTo>
                    <a:pt x="309505" y="286932"/>
                  </a:moveTo>
                  <a:cubicBezTo>
                    <a:pt x="302801" y="286932"/>
                    <a:pt x="298430" y="291297"/>
                    <a:pt x="298430" y="297990"/>
                  </a:cubicBezTo>
                  <a:lnTo>
                    <a:pt x="298430" y="364145"/>
                  </a:lnTo>
                  <a:lnTo>
                    <a:pt x="287356" y="364145"/>
                  </a:lnTo>
                  <a:cubicBezTo>
                    <a:pt x="280750" y="364145"/>
                    <a:pt x="276281" y="368608"/>
                    <a:pt x="276281" y="375204"/>
                  </a:cubicBezTo>
                  <a:cubicBezTo>
                    <a:pt x="276281" y="381801"/>
                    <a:pt x="280750" y="386262"/>
                    <a:pt x="287356" y="386262"/>
                  </a:cubicBezTo>
                  <a:lnTo>
                    <a:pt x="309505" y="386262"/>
                  </a:lnTo>
                  <a:lnTo>
                    <a:pt x="353706" y="386262"/>
                  </a:lnTo>
                  <a:lnTo>
                    <a:pt x="375758" y="386262"/>
                  </a:lnTo>
                  <a:cubicBezTo>
                    <a:pt x="382461" y="386262"/>
                    <a:pt x="386833" y="381801"/>
                    <a:pt x="386833" y="375204"/>
                  </a:cubicBezTo>
                  <a:cubicBezTo>
                    <a:pt x="386833" y="368608"/>
                    <a:pt x="382461" y="364145"/>
                    <a:pt x="375758" y="364145"/>
                  </a:cubicBezTo>
                  <a:lnTo>
                    <a:pt x="364781" y="364145"/>
                  </a:lnTo>
                  <a:lnTo>
                    <a:pt x="364781" y="297990"/>
                  </a:lnTo>
                  <a:cubicBezTo>
                    <a:pt x="364781" y="291297"/>
                    <a:pt x="360312" y="286932"/>
                    <a:pt x="353706" y="286932"/>
                  </a:cubicBezTo>
                  <a:close/>
                  <a:moveTo>
                    <a:pt x="132603" y="286932"/>
                  </a:moveTo>
                  <a:cubicBezTo>
                    <a:pt x="125998" y="286932"/>
                    <a:pt x="121626" y="291297"/>
                    <a:pt x="121626" y="297990"/>
                  </a:cubicBezTo>
                  <a:lnTo>
                    <a:pt x="121626" y="364145"/>
                  </a:lnTo>
                  <a:lnTo>
                    <a:pt x="110551" y="364145"/>
                  </a:lnTo>
                  <a:cubicBezTo>
                    <a:pt x="103946" y="364145"/>
                    <a:pt x="99476" y="368608"/>
                    <a:pt x="99476" y="375204"/>
                  </a:cubicBezTo>
                  <a:cubicBezTo>
                    <a:pt x="99476" y="381801"/>
                    <a:pt x="103946" y="386262"/>
                    <a:pt x="110551" y="386262"/>
                  </a:cubicBezTo>
                  <a:lnTo>
                    <a:pt x="132603" y="386262"/>
                  </a:lnTo>
                  <a:lnTo>
                    <a:pt x="176805" y="386262"/>
                  </a:lnTo>
                  <a:lnTo>
                    <a:pt x="198954" y="386262"/>
                  </a:lnTo>
                  <a:cubicBezTo>
                    <a:pt x="205559" y="386262"/>
                    <a:pt x="210028" y="381801"/>
                    <a:pt x="210028" y="375204"/>
                  </a:cubicBezTo>
                  <a:cubicBezTo>
                    <a:pt x="210028" y="369674"/>
                    <a:pt x="205559" y="364145"/>
                    <a:pt x="198954" y="364145"/>
                  </a:cubicBezTo>
                  <a:lnTo>
                    <a:pt x="187879" y="364145"/>
                  </a:lnTo>
                  <a:lnTo>
                    <a:pt x="187879" y="297990"/>
                  </a:lnTo>
                  <a:cubicBezTo>
                    <a:pt x="187879" y="291297"/>
                    <a:pt x="183508" y="286932"/>
                    <a:pt x="176805" y="286932"/>
                  </a:cubicBezTo>
                  <a:close/>
                  <a:moveTo>
                    <a:pt x="464257" y="209621"/>
                  </a:moveTo>
                  <a:lnTo>
                    <a:pt x="464257" y="231738"/>
                  </a:lnTo>
                  <a:lnTo>
                    <a:pt x="574711" y="231738"/>
                  </a:lnTo>
                  <a:lnTo>
                    <a:pt x="574711" y="209621"/>
                  </a:lnTo>
                  <a:close/>
                  <a:moveTo>
                    <a:pt x="88402" y="209621"/>
                  </a:moveTo>
                  <a:lnTo>
                    <a:pt x="88402" y="231738"/>
                  </a:lnTo>
                  <a:lnTo>
                    <a:pt x="198954" y="231738"/>
                  </a:lnTo>
                  <a:lnTo>
                    <a:pt x="198954" y="209621"/>
                  </a:lnTo>
                  <a:close/>
                  <a:moveTo>
                    <a:pt x="331557" y="0"/>
                  </a:moveTo>
                  <a:lnTo>
                    <a:pt x="420057" y="0"/>
                  </a:lnTo>
                  <a:cubicBezTo>
                    <a:pt x="426662" y="0"/>
                    <a:pt x="431033" y="4365"/>
                    <a:pt x="431033" y="10961"/>
                  </a:cubicBezTo>
                  <a:lnTo>
                    <a:pt x="431033" y="77214"/>
                  </a:lnTo>
                  <a:cubicBezTo>
                    <a:pt x="431033" y="83810"/>
                    <a:pt x="426662" y="88271"/>
                    <a:pt x="420057" y="88271"/>
                  </a:cubicBezTo>
                  <a:lnTo>
                    <a:pt x="342632" y="88271"/>
                  </a:lnTo>
                  <a:lnTo>
                    <a:pt x="342632" y="127946"/>
                  </a:lnTo>
                  <a:lnTo>
                    <a:pt x="416657" y="189833"/>
                  </a:lnTo>
                  <a:cubicBezTo>
                    <a:pt x="418891" y="191967"/>
                    <a:pt x="420057" y="195266"/>
                    <a:pt x="420057" y="198660"/>
                  </a:cubicBezTo>
                  <a:lnTo>
                    <a:pt x="420057" y="231738"/>
                  </a:lnTo>
                  <a:lnTo>
                    <a:pt x="442108" y="231738"/>
                  </a:lnTo>
                  <a:lnTo>
                    <a:pt x="442108" y="198660"/>
                  </a:lnTo>
                  <a:cubicBezTo>
                    <a:pt x="442108" y="191967"/>
                    <a:pt x="446577" y="187602"/>
                    <a:pt x="453183" y="187602"/>
                  </a:cubicBezTo>
                  <a:lnTo>
                    <a:pt x="585786" y="187602"/>
                  </a:lnTo>
                  <a:cubicBezTo>
                    <a:pt x="592392" y="187602"/>
                    <a:pt x="596860" y="191967"/>
                    <a:pt x="596860" y="198660"/>
                  </a:cubicBezTo>
                  <a:lnTo>
                    <a:pt x="596860" y="231738"/>
                  </a:lnTo>
                  <a:lnTo>
                    <a:pt x="607935" y="231738"/>
                  </a:lnTo>
                  <a:cubicBezTo>
                    <a:pt x="614541" y="231738"/>
                    <a:pt x="619010" y="236103"/>
                    <a:pt x="619010" y="242796"/>
                  </a:cubicBezTo>
                  <a:lnTo>
                    <a:pt x="619010" y="551748"/>
                  </a:lnTo>
                  <a:lnTo>
                    <a:pt x="652136" y="551748"/>
                  </a:lnTo>
                  <a:cubicBezTo>
                    <a:pt x="658743" y="551748"/>
                    <a:pt x="663211" y="557277"/>
                    <a:pt x="663211" y="562806"/>
                  </a:cubicBezTo>
                  <a:lnTo>
                    <a:pt x="663211" y="606941"/>
                  </a:lnTo>
                  <a:cubicBezTo>
                    <a:pt x="663211" y="613635"/>
                    <a:pt x="658743" y="618000"/>
                    <a:pt x="652136" y="618000"/>
                  </a:cubicBezTo>
                  <a:lnTo>
                    <a:pt x="408982" y="618000"/>
                  </a:lnTo>
                  <a:lnTo>
                    <a:pt x="375758" y="618000"/>
                  </a:lnTo>
                  <a:lnTo>
                    <a:pt x="375758" y="474534"/>
                  </a:lnTo>
                  <a:cubicBezTo>
                    <a:pt x="375758" y="450284"/>
                    <a:pt x="355940" y="430398"/>
                    <a:pt x="331557" y="430398"/>
                  </a:cubicBezTo>
                  <a:cubicBezTo>
                    <a:pt x="307271" y="430398"/>
                    <a:pt x="287356" y="450284"/>
                    <a:pt x="287356" y="474534"/>
                  </a:cubicBezTo>
                  <a:lnTo>
                    <a:pt x="287356" y="618000"/>
                  </a:lnTo>
                  <a:lnTo>
                    <a:pt x="254229" y="618000"/>
                  </a:lnTo>
                  <a:lnTo>
                    <a:pt x="11075" y="618000"/>
                  </a:lnTo>
                  <a:cubicBezTo>
                    <a:pt x="4468" y="618000"/>
                    <a:pt x="0" y="613635"/>
                    <a:pt x="0" y="606941"/>
                  </a:cubicBezTo>
                  <a:lnTo>
                    <a:pt x="0" y="562806"/>
                  </a:lnTo>
                  <a:cubicBezTo>
                    <a:pt x="0" y="556209"/>
                    <a:pt x="4468" y="551748"/>
                    <a:pt x="11075" y="551748"/>
                  </a:cubicBezTo>
                  <a:lnTo>
                    <a:pt x="44201" y="551748"/>
                  </a:lnTo>
                  <a:lnTo>
                    <a:pt x="44201" y="242796"/>
                  </a:lnTo>
                  <a:cubicBezTo>
                    <a:pt x="44201" y="236103"/>
                    <a:pt x="48670" y="231738"/>
                    <a:pt x="55276" y="231738"/>
                  </a:cubicBezTo>
                  <a:lnTo>
                    <a:pt x="66351" y="231738"/>
                  </a:lnTo>
                  <a:lnTo>
                    <a:pt x="66351" y="198660"/>
                  </a:lnTo>
                  <a:cubicBezTo>
                    <a:pt x="66351" y="191967"/>
                    <a:pt x="70722" y="187602"/>
                    <a:pt x="77327" y="187602"/>
                  </a:cubicBezTo>
                  <a:lnTo>
                    <a:pt x="210028" y="187602"/>
                  </a:lnTo>
                  <a:cubicBezTo>
                    <a:pt x="216634" y="187602"/>
                    <a:pt x="221103" y="191967"/>
                    <a:pt x="221103" y="198660"/>
                  </a:cubicBezTo>
                  <a:lnTo>
                    <a:pt x="221103" y="231738"/>
                  </a:lnTo>
                  <a:lnTo>
                    <a:pt x="243154" y="231738"/>
                  </a:lnTo>
                  <a:lnTo>
                    <a:pt x="243154" y="198660"/>
                  </a:lnTo>
                  <a:cubicBezTo>
                    <a:pt x="243154" y="195266"/>
                    <a:pt x="244223" y="191967"/>
                    <a:pt x="246457" y="189833"/>
                  </a:cubicBezTo>
                  <a:lnTo>
                    <a:pt x="320579" y="126878"/>
                  </a:lnTo>
                  <a:lnTo>
                    <a:pt x="320579" y="77214"/>
                  </a:lnTo>
                  <a:lnTo>
                    <a:pt x="320579" y="10961"/>
                  </a:lnTo>
                  <a:cubicBezTo>
                    <a:pt x="320579" y="4365"/>
                    <a:pt x="324951" y="0"/>
                    <a:pt x="331557" y="0"/>
                  </a:cubicBezTo>
                  <a:close/>
                </a:path>
              </a:pathLst>
            </a:custGeom>
            <a:gradFill>
              <a:gsLst>
                <a:gs pos="0">
                  <a:srgbClr val="A40000"/>
                </a:gs>
                <a:gs pos="100000">
                  <a:srgbClr val="C80000"/>
                </a:gs>
              </a:gsLst>
              <a:lin ang="2700000" scaled="false"/>
            </a:gradFill>
            <a:ln>
              <a:noFill/>
            </a:ln>
          </p:spPr>
          <p:txBody>
            <a:bodyPr vert="horz" wrap="square" lIns="91440" tIns="45720" rIns="91440" bIns="45720" numCol="1" spcCol="0" anchor="ctr" anchorCtr="false">
              <a:noAutofit/>
            </a:bodyPr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261" name="椭圆 32"/>
            <p:cNvSpPr/>
            <p:nvPr/>
          </p:nvSpPr>
          <p:spPr>
            <a:xfrm>
              <a:off x="5548040" y="2302306"/>
              <a:ext cx="1095921" cy="1095921"/>
            </a:xfrm>
            <a:prstGeom prst="ellipse"/>
            <a:noFill/>
            <a:ln w="9525">
              <a:solidFill>
                <a:srgbClr val="C80000"/>
              </a:solidFill>
            </a:ln>
          </p:spPr>
          <p:txBody>
            <a:bodyPr anchor="ctr"/>
            <a:p>
              <a:pPr algn="ctr"/>
              <a:endParaRPr lang="zh-CN">
                <a:latin typeface="等线"/>
                <a:ea typeface="Microsoft YaHei"/>
                <a:cs typeface="+mn-cs"/>
              </a:endParaRPr>
            </a:p>
          </p:txBody>
        </p:sp>
      </p:grpSp>
      <p:grpSp>
        <p:nvGrpSpPr>
          <p:cNvPr id="262" name="组合 33"/>
          <p:cNvGrpSpPr/>
          <p:nvPr/>
        </p:nvGrpSpPr>
        <p:grpSpPr>
          <a:xfrm>
            <a:off x="6667792" y="2203368"/>
            <a:ext cx="2044700" cy="571325"/>
            <a:chOff x="1349991" y="2767288"/>
            <a:chExt cx="3365815" cy="940468"/>
          </a:xfrm>
        </p:grpSpPr>
        <p:grpSp>
          <p:nvGrpSpPr>
            <p:cNvPr id="263" name="组合 34"/>
            <p:cNvGrpSpPr/>
            <p:nvPr/>
          </p:nvGrpSpPr>
          <p:grpSpPr>
            <a:xfrm>
              <a:off x="1522317" y="2767288"/>
              <a:ext cx="3016362" cy="940469"/>
              <a:chOff x="3375661" y="2588009"/>
              <a:chExt cx="5450838" cy="1699512"/>
            </a:xfrm>
          </p:grpSpPr>
          <p:sp>
            <p:nvSpPr>
              <p:cNvPr id="264" name="任意多边形: 形状 36"/>
              <p:cNvSpPr/>
              <p:nvPr/>
            </p:nvSpPr>
            <p:spPr>
              <a:xfrm>
                <a:off x="3375661" y="2588009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5389645" y="688284"/>
                    </a:lnTo>
                    <a:lnTo>
                      <a:pt x="5389645" y="61193"/>
                    </a:lnTo>
                    <a:lnTo>
                      <a:pt x="61193" y="61193"/>
                    </a:lnTo>
                    <a:lnTo>
                      <a:pt x="61193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05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  <p:sp>
            <p:nvSpPr>
              <p:cNvPr id="265" name="任意多边形: 形状 37"/>
              <p:cNvSpPr/>
              <p:nvPr/>
            </p:nvSpPr>
            <p:spPr>
              <a:xfrm>
                <a:off x="3375661" y="3599237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61193" y="0"/>
                    </a:lnTo>
                    <a:lnTo>
                      <a:pt x="61193" y="627091"/>
                    </a:lnTo>
                    <a:lnTo>
                      <a:pt x="5389645" y="627091"/>
                    </a:lnTo>
                    <a:lnTo>
                      <a:pt x="5389645" y="0"/>
                    </a:ln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05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</p:grpSp>
        <p:sp>
          <p:nvSpPr>
            <p:cNvPr id="266" name="文本框 35"/>
            <p:cNvSpPr txBox="true"/>
            <p:nvPr/>
          </p:nvSpPr>
          <p:spPr>
            <a:xfrm>
              <a:off x="1349992" y="2930346"/>
              <a:ext cx="3365815" cy="658529"/>
            </a:xfrm>
            <a:prstGeom prst="rect"/>
            <a:noFill/>
          </p:spPr>
          <p:txBody>
            <a:bodyPr wrap="square">
              <a:spAutoFit/>
            </a:bodyPr>
            <a:p>
              <a:pPr algn="ctr"/>
              <a:r>
                <a:rPr lang="en-US" sz="2000" spc="300">
                  <a:solidFill>
                    <a:schemeClr val="tx1">
                      <a:alpha val="100000"/>
                    </a:schemeClr>
                  </a:solidFill>
                  <a:latin typeface="Microsoft YaHei"/>
                  <a:ea typeface="Microsoft YaHei"/>
                  <a:cs typeface="+mn-cs"/>
                </a:rPr>
                <a:t>Part-01</a:t>
              </a:r>
              <a:endParaRPr lang="zh-CN"/>
            </a:p>
          </p:txBody>
        </p:sp>
      </p:grpSp>
      <p:sp>
        <p:nvSpPr>
          <p:cNvPr id="267" name="文本框 53"/>
          <p:cNvSpPr txBox="true"/>
          <p:nvPr/>
        </p:nvSpPr>
        <p:spPr>
          <a:xfrm>
            <a:off x="6660458" y="3088242"/>
            <a:ext cx="4624858" cy="1015663"/>
          </a:xfrm>
          <a:prstGeom prst="rect"/>
          <a:noFill/>
        </p:spPr>
        <p:txBody>
          <a:bodyPr wrap="square">
            <a:normAutofit fontScale="100000"/>
          </a:bodyPr>
          <a:lstStyle/>
          <a:p>
            <a:pPr algn="just"/>
            <a:r>
              <a:rPr lang="zh-CN" sz="6000" spc="2000">
                <a:solidFill>
                  <a:schemeClr val="tx1">
                    <a:alpha val="100000"/>
                  </a:schemeClr>
                </a:solidFill>
                <a:latin typeface="Microsoft YaHei"/>
                <a:ea typeface="Microsoft YaHei"/>
                <a:cs typeface="+mn-cs"/>
              </a:rPr>
              <a:t>项目演示</a:t>
            </a:r>
            <a:endParaRPr/>
          </a:p>
        </p:txBody>
      </p:sp>
      <p:sp>
        <p:nvSpPr>
          <p:cNvPr id="268" name="矩形 9"/>
          <p:cNvSpPr/>
          <p:nvPr/>
        </p:nvSpPr>
        <p:spPr>
          <a:xfrm>
            <a:off x="6161903" y="2493336"/>
            <a:ext cx="95693" cy="1871329"/>
          </a:xfrm>
          <a:prstGeom prst="rect"/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anchor="ctr"/>
          <a:p>
            <a:pPr algn="ctr"/>
            <a:endParaRPr lang="zh-CN">
              <a:ea typeface="Microsoft YaHei"/>
            </a:endParaRPr>
          </a:p>
        </p:txBody>
      </p:sp>
      <p:sp>
        <p:nvSpPr>
          <p:cNvPr id="269" name="矩形 10"/>
          <p:cNvSpPr/>
          <p:nvPr/>
        </p:nvSpPr>
        <p:spPr>
          <a:xfrm>
            <a:off x="6686512" y="4194168"/>
            <a:ext cx="5070944" cy="894347"/>
          </a:xfrm>
          <a:prstGeom prst="rect"/>
        </p:spPr>
        <p:txBody>
          <a:bodyPr wrap="square">
            <a:noAutofit/>
          </a:bodyPr>
          <a:p>
            <a:pPr>
              <a:lnSpc>
                <a:spcPct val="150000"/>
              </a:lnSpc>
            </a:pPr>
            <a:endParaRPr lang="zh-CN" sz="1200">
              <a:solidFill>
                <a:srgbClr val="BFBFBF">
                  <a:alpha val="100000"/>
                </a:srgbClr>
              </a:solidFill>
              <a:latin typeface="Microsoft YaHei"/>
              <a:ea typeface="Microsoft YaHei"/>
              <a:cs typeface="+mn-cs"/>
            </a:endParaRPr>
          </a:p>
        </p:txBody>
      </p:sp>
      <p:pic>
        <p:nvPicPr>
          <p:cNvPr id="270" name="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183216" y="295377"/>
            <a:ext cx="666559" cy="666559"/>
          </a:xfrm>
          <a:prstGeom prst="rect"/>
        </p:spPr>
      </p:pic>
    </p:spTree>
  </p:cSld>
  <p:clrMapOvr>
    <a:masterClrMapping/>
  </p:clrMapOvr>
  <p:timing>
    <p:tnLst>
      <p:par>
        <p:cTn dur="indefinite" restart="never" nodeType="tmRoot">
          <p:childTnLst>
            <p:seq concurrent="true" nextAc="seek">
              <p:cTn dur="indefinite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/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14="http://schemas.microsoft.com/office/drawing/2010/main" xmlns:a="http://schemas.openxmlformats.org/drawingml/2006/main" xmlns:p="http://schemas.openxmlformats.org/presentationml/2006/main" xmlns:r="http://schemas.openxmlformats.org/officeDocument/2006/relationships" xmlns:mc="http://schemas.openxmlformats.org/markup-compatibility/2006" mc:Ignorable="a14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2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" descr="{&quot;isTemplate&quot;:true,&quot;type&quot;:&quot;list&quot;,&quot;alignment&quot;:&quot;left&quot;,&quot;alignmentVertical&quot;:&quot;top&quot;,&quot;canOmit&quot;:false,&quot;scalable&quot;:false,&quot;minItemsCount&quot;:-1}"/>
          <p:cNvGrpSpPr/>
          <p:nvPr/>
        </p:nvGrpSpPr>
        <p:grpSpPr>
          <a:xfrm>
            <a:off x="1107281" y="1370262"/>
            <a:ext cx="5446247" cy="4785702"/>
            <a:chOff x="1107281" y="1370262"/>
            <a:chExt cx="5446247" cy="4785702"/>
          </a:xfrm>
        </p:grpSpPr>
        <p:grpSp>
          <p:nvGrpSpPr>
            <p:cNvPr id="273" name=""/>
            <p:cNvGrpSpPr/>
            <p:nvPr/>
          </p:nvGrpSpPr>
          <p:grpSpPr>
            <a:xfrm rot="0" flipH="false" flipV="false">
              <a:off x="1107281" y="1370262"/>
              <a:ext cx="5446247" cy="1071841"/>
              <a:chOff x="5717302" y="1501169"/>
              <a:chExt cx="5446247" cy="1071841"/>
            </a:xfrm>
          </p:grpSpPr>
          <p:sp>
            <p:nvSpPr>
              <p:cNvPr id="274" name="椭圆 15"/>
              <p:cNvSpPr/>
              <p:nvPr/>
            </p:nvSpPr>
            <p:spPr>
              <a:xfrm>
                <a:off x="5717302" y="1646184"/>
                <a:ext cx="781820" cy="781820"/>
              </a:xfrm>
              <a:prstGeom prst="ellipse">
                <a:avLst/>
              </a:prstGeom>
              <a:solidFill>
                <a:schemeClr val="accent1">
                  <a:alpha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false" anchor="ctr">
                <a:noAutofit/>
              </a:bodyPr>
              <a:lstStyle/>
              <a:p>
                <a:pPr algn="ctr"/>
                <a:endParaRPr lang="zh-CN" sz="3200">
                  <a:latin typeface="默认字体"/>
                  <a:ea typeface="默认字体"/>
                  <a:cs typeface="思源黑体 CN Heavy"/>
                  <a:sym typeface="思源黑体 CN Normal"/>
                </a:endParaRPr>
              </a:p>
            </p:txBody>
          </p:sp>
          <p:sp>
            <p:nvSpPr>
              <p:cNvPr id="275" name="图形 56"/>
              <p:cNvSpPr/>
              <p:nvPr/>
            </p:nvSpPr>
            <p:spPr>
              <a:xfrm flipH="true">
                <a:off x="5993459" y="1899420"/>
                <a:ext cx="229506" cy="275348"/>
              </a:xfrm>
              <a:custGeom>
                <a:avLst/>
                <a:gdLst>
                  <a:gd name="connsiteX0" fmla="*/ 82094 w 411003"/>
                  <a:gd name="connsiteY0" fmla="*/ 41196 h 493097"/>
                  <a:gd name="connsiteX1" fmla="*/ 82094 w 411003"/>
                  <a:gd name="connsiteY1" fmla="*/ 61674 h 493097"/>
                  <a:gd name="connsiteX2" fmla="*/ 123289 w 411003"/>
                  <a:gd name="connsiteY2" fmla="*/ 102870 h 493097"/>
                  <a:gd name="connsiteX3" fmla="*/ 287715 w 411003"/>
                  <a:gd name="connsiteY3" fmla="*/ 102870 h 493097"/>
                  <a:gd name="connsiteX4" fmla="*/ 328910 w 411003"/>
                  <a:gd name="connsiteY4" fmla="*/ 61674 h 493097"/>
                  <a:gd name="connsiteX5" fmla="*/ 328910 w 411003"/>
                  <a:gd name="connsiteY5" fmla="*/ 41196 h 493097"/>
                  <a:gd name="connsiteX6" fmla="*/ 390525 w 411003"/>
                  <a:gd name="connsiteY6" fmla="*/ 41196 h 493097"/>
                  <a:gd name="connsiteX7" fmla="*/ 411004 w 411003"/>
                  <a:gd name="connsiteY7" fmla="*/ 61674 h 493097"/>
                  <a:gd name="connsiteX8" fmla="*/ 411004 w 411003"/>
                  <a:gd name="connsiteY8" fmla="*/ 472619 h 493097"/>
                  <a:gd name="connsiteX9" fmla="*/ 390525 w 411003"/>
                  <a:gd name="connsiteY9" fmla="*/ 493097 h 493097"/>
                  <a:gd name="connsiteX10" fmla="*/ 20479 w 411003"/>
                  <a:gd name="connsiteY10" fmla="*/ 493097 h 493097"/>
                  <a:gd name="connsiteX11" fmla="*/ 0 w 411003"/>
                  <a:gd name="connsiteY11" fmla="*/ 472619 h 493097"/>
                  <a:gd name="connsiteX12" fmla="*/ 0 w 411003"/>
                  <a:gd name="connsiteY12" fmla="*/ 61674 h 493097"/>
                  <a:gd name="connsiteX13" fmla="*/ 20479 w 411003"/>
                  <a:gd name="connsiteY13" fmla="*/ 41196 h 493097"/>
                  <a:gd name="connsiteX14" fmla="*/ 82094 w 411003"/>
                  <a:gd name="connsiteY14" fmla="*/ 41196 h 493097"/>
                  <a:gd name="connsiteX15" fmla="*/ 123289 w 411003"/>
                  <a:gd name="connsiteY15" fmla="*/ 195263 h 493097"/>
                  <a:gd name="connsiteX16" fmla="*/ 133648 w 411003"/>
                  <a:gd name="connsiteY16" fmla="*/ 205621 h 493097"/>
                  <a:gd name="connsiteX17" fmla="*/ 277356 w 411003"/>
                  <a:gd name="connsiteY17" fmla="*/ 205621 h 493097"/>
                  <a:gd name="connsiteX18" fmla="*/ 287715 w 411003"/>
                  <a:gd name="connsiteY18" fmla="*/ 195263 h 493097"/>
                  <a:gd name="connsiteX19" fmla="*/ 277356 w 411003"/>
                  <a:gd name="connsiteY19" fmla="*/ 184904 h 493097"/>
                  <a:gd name="connsiteX20" fmla="*/ 133410 w 411003"/>
                  <a:gd name="connsiteY20" fmla="*/ 184904 h 493097"/>
                  <a:gd name="connsiteX21" fmla="*/ 123289 w 411003"/>
                  <a:gd name="connsiteY21" fmla="*/ 195263 h 493097"/>
                  <a:gd name="connsiteX22" fmla="*/ 82094 w 411003"/>
                  <a:gd name="connsiteY22" fmla="*/ 277356 h 493097"/>
                  <a:gd name="connsiteX23" fmla="*/ 92452 w 411003"/>
                  <a:gd name="connsiteY23" fmla="*/ 287715 h 493097"/>
                  <a:gd name="connsiteX24" fmla="*/ 318492 w 411003"/>
                  <a:gd name="connsiteY24" fmla="*/ 287715 h 493097"/>
                  <a:gd name="connsiteX25" fmla="*/ 328851 w 411003"/>
                  <a:gd name="connsiteY25" fmla="*/ 277356 h 493097"/>
                  <a:gd name="connsiteX26" fmla="*/ 318492 w 411003"/>
                  <a:gd name="connsiteY26" fmla="*/ 266998 h 493097"/>
                  <a:gd name="connsiteX27" fmla="*/ 92452 w 411003"/>
                  <a:gd name="connsiteY27" fmla="*/ 266998 h 493097"/>
                  <a:gd name="connsiteX28" fmla="*/ 82094 w 411003"/>
                  <a:gd name="connsiteY28" fmla="*/ 277356 h 493097"/>
                  <a:gd name="connsiteX29" fmla="*/ 82094 w 411003"/>
                  <a:gd name="connsiteY29" fmla="*/ 359450 h 493097"/>
                  <a:gd name="connsiteX30" fmla="*/ 92452 w 411003"/>
                  <a:gd name="connsiteY30" fmla="*/ 369808 h 493097"/>
                  <a:gd name="connsiteX31" fmla="*/ 318492 w 411003"/>
                  <a:gd name="connsiteY31" fmla="*/ 369808 h 493097"/>
                  <a:gd name="connsiteX32" fmla="*/ 328851 w 411003"/>
                  <a:gd name="connsiteY32" fmla="*/ 359450 h 493097"/>
                  <a:gd name="connsiteX33" fmla="*/ 318492 w 411003"/>
                  <a:gd name="connsiteY33" fmla="*/ 349091 h 493097"/>
                  <a:gd name="connsiteX34" fmla="*/ 92452 w 411003"/>
                  <a:gd name="connsiteY34" fmla="*/ 349091 h 493097"/>
                  <a:gd name="connsiteX35" fmla="*/ 82094 w 411003"/>
                  <a:gd name="connsiteY35" fmla="*/ 359450 h 493097"/>
                  <a:gd name="connsiteX36" fmla="*/ 102572 w 411003"/>
                  <a:gd name="connsiteY36" fmla="*/ 20479 h 493097"/>
                  <a:gd name="connsiteX37" fmla="*/ 123051 w 411003"/>
                  <a:gd name="connsiteY37" fmla="*/ 0 h 493097"/>
                  <a:gd name="connsiteX38" fmla="*/ 287476 w 411003"/>
                  <a:gd name="connsiteY38" fmla="*/ 0 h 493097"/>
                  <a:gd name="connsiteX39" fmla="*/ 307955 w 411003"/>
                  <a:gd name="connsiteY39" fmla="*/ 20479 h 493097"/>
                  <a:gd name="connsiteX40" fmla="*/ 307955 w 411003"/>
                  <a:gd name="connsiteY40" fmla="*/ 61674 h 493097"/>
                  <a:gd name="connsiteX41" fmla="*/ 287476 w 411003"/>
                  <a:gd name="connsiteY41" fmla="*/ 82153 h 493097"/>
                  <a:gd name="connsiteX42" fmla="*/ 123289 w 411003"/>
                  <a:gd name="connsiteY42" fmla="*/ 82153 h 493097"/>
                  <a:gd name="connsiteX43" fmla="*/ 102810 w 411003"/>
                  <a:gd name="connsiteY43" fmla="*/ 61674 h 493097"/>
                  <a:gd name="connsiteX44" fmla="*/ 102572 w 411003"/>
                  <a:gd name="connsiteY44" fmla="*/ 20479 h 49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411003" h="493097">
                    <a:moveTo>
                      <a:pt x="82094" y="41196"/>
                    </a:moveTo>
                    <a:lnTo>
                      <a:pt x="82094" y="61674"/>
                    </a:lnTo>
                    <a:cubicBezTo>
                      <a:pt x="82094" y="84356"/>
                      <a:pt x="100608" y="102870"/>
                      <a:pt x="123289" y="102870"/>
                    </a:cubicBezTo>
                    <a:lnTo>
                      <a:pt x="287715" y="102870"/>
                    </a:lnTo>
                    <a:cubicBezTo>
                      <a:pt x="310396" y="102870"/>
                      <a:pt x="328910" y="84356"/>
                      <a:pt x="328910" y="61674"/>
                    </a:cubicBezTo>
                    <a:lnTo>
                      <a:pt x="328910" y="41196"/>
                    </a:lnTo>
                    <a:lnTo>
                      <a:pt x="390525" y="41196"/>
                    </a:lnTo>
                    <a:cubicBezTo>
                      <a:pt x="400883" y="41196"/>
                      <a:pt x="411004" y="49351"/>
                      <a:pt x="411004" y="61674"/>
                    </a:cubicBezTo>
                    <a:lnTo>
                      <a:pt x="411004" y="472619"/>
                    </a:lnTo>
                    <a:cubicBezTo>
                      <a:pt x="411004" y="484942"/>
                      <a:pt x="400645" y="493097"/>
                      <a:pt x="390525" y="493097"/>
                    </a:cubicBezTo>
                    <a:lnTo>
                      <a:pt x="20479" y="493097"/>
                    </a:lnTo>
                    <a:cubicBezTo>
                      <a:pt x="10120" y="493097"/>
                      <a:pt x="0" y="484942"/>
                      <a:pt x="0" y="472619"/>
                    </a:cubicBezTo>
                    <a:lnTo>
                      <a:pt x="0" y="61674"/>
                    </a:lnTo>
                    <a:cubicBezTo>
                      <a:pt x="0" y="49351"/>
                      <a:pt x="10358" y="41196"/>
                      <a:pt x="20479" y="41196"/>
                    </a:cubicBezTo>
                    <a:lnTo>
                      <a:pt x="82094" y="41196"/>
                    </a:lnTo>
                    <a:close/>
                    <a:moveTo>
                      <a:pt x="123289" y="195263"/>
                    </a:moveTo>
                    <a:cubicBezTo>
                      <a:pt x="123289" y="201454"/>
                      <a:pt x="127456" y="205621"/>
                      <a:pt x="133648" y="205621"/>
                    </a:cubicBezTo>
                    <a:lnTo>
                      <a:pt x="277356" y="205621"/>
                    </a:lnTo>
                    <a:cubicBezTo>
                      <a:pt x="283547" y="205621"/>
                      <a:pt x="287715" y="201454"/>
                      <a:pt x="287715" y="195263"/>
                    </a:cubicBezTo>
                    <a:cubicBezTo>
                      <a:pt x="287715" y="189071"/>
                      <a:pt x="283547" y="184904"/>
                      <a:pt x="277356" y="184904"/>
                    </a:cubicBezTo>
                    <a:lnTo>
                      <a:pt x="133410" y="184904"/>
                    </a:lnTo>
                    <a:cubicBezTo>
                      <a:pt x="127218" y="184904"/>
                      <a:pt x="123289" y="189131"/>
                      <a:pt x="123289" y="195263"/>
                    </a:cubicBezTo>
                    <a:close/>
                    <a:moveTo>
                      <a:pt x="82094" y="277356"/>
                    </a:moveTo>
                    <a:cubicBezTo>
                      <a:pt x="82094" y="283547"/>
                      <a:pt x="86261" y="287715"/>
                      <a:pt x="92452" y="287715"/>
                    </a:cubicBezTo>
                    <a:lnTo>
                      <a:pt x="318492" y="287715"/>
                    </a:lnTo>
                    <a:cubicBezTo>
                      <a:pt x="324683" y="287715"/>
                      <a:pt x="328851" y="283547"/>
                      <a:pt x="328851" y="277356"/>
                    </a:cubicBezTo>
                    <a:cubicBezTo>
                      <a:pt x="328851" y="271165"/>
                      <a:pt x="324683" y="266998"/>
                      <a:pt x="318492" y="266998"/>
                    </a:cubicBezTo>
                    <a:lnTo>
                      <a:pt x="92452" y="266998"/>
                    </a:lnTo>
                    <a:cubicBezTo>
                      <a:pt x="86320" y="266998"/>
                      <a:pt x="82094" y="271224"/>
                      <a:pt x="82094" y="277356"/>
                    </a:cubicBezTo>
                    <a:close/>
                    <a:moveTo>
                      <a:pt x="82094" y="359450"/>
                    </a:moveTo>
                    <a:cubicBezTo>
                      <a:pt x="82094" y="365641"/>
                      <a:pt x="86261" y="369808"/>
                      <a:pt x="92452" y="369808"/>
                    </a:cubicBezTo>
                    <a:lnTo>
                      <a:pt x="318492" y="369808"/>
                    </a:lnTo>
                    <a:cubicBezTo>
                      <a:pt x="324683" y="369808"/>
                      <a:pt x="328851" y="365641"/>
                      <a:pt x="328851" y="359450"/>
                    </a:cubicBezTo>
                    <a:cubicBezTo>
                      <a:pt x="328851" y="353258"/>
                      <a:pt x="324683" y="349091"/>
                      <a:pt x="318492" y="349091"/>
                    </a:cubicBezTo>
                    <a:lnTo>
                      <a:pt x="92452" y="349091"/>
                    </a:lnTo>
                    <a:cubicBezTo>
                      <a:pt x="86320" y="349329"/>
                      <a:pt x="82094" y="353318"/>
                      <a:pt x="82094" y="359450"/>
                    </a:cubicBezTo>
                    <a:close/>
                    <a:moveTo>
                      <a:pt x="102572" y="20479"/>
                    </a:moveTo>
                    <a:cubicBezTo>
                      <a:pt x="102572" y="8156"/>
                      <a:pt x="112931" y="0"/>
                      <a:pt x="123051" y="0"/>
                    </a:cubicBezTo>
                    <a:lnTo>
                      <a:pt x="287476" y="0"/>
                    </a:lnTo>
                    <a:cubicBezTo>
                      <a:pt x="297835" y="0"/>
                      <a:pt x="307955" y="8156"/>
                      <a:pt x="307955" y="20479"/>
                    </a:cubicBezTo>
                    <a:lnTo>
                      <a:pt x="307955" y="61674"/>
                    </a:lnTo>
                    <a:cubicBezTo>
                      <a:pt x="307955" y="73997"/>
                      <a:pt x="297597" y="82153"/>
                      <a:pt x="287476" y="82153"/>
                    </a:cubicBezTo>
                    <a:lnTo>
                      <a:pt x="123289" y="82153"/>
                    </a:lnTo>
                    <a:cubicBezTo>
                      <a:pt x="112931" y="82153"/>
                      <a:pt x="102810" y="73997"/>
                      <a:pt x="102810" y="61674"/>
                    </a:cubicBezTo>
                    <a:cubicBezTo>
                      <a:pt x="102572" y="61674"/>
                      <a:pt x="102572" y="20479"/>
                      <a:pt x="102572" y="20479"/>
                    </a:cubicBezTo>
                    <a:close/>
                  </a:path>
                </a:pathLst>
              </a:custGeom>
              <a:solidFill>
                <a:schemeClr val="bg1"/>
              </a:solidFill>
              <a:ln w="595" cap="flat">
                <a:noFill/>
                <a:prstDash val="solid"/>
                <a:miter/>
              </a:ln>
            </p:spPr>
            <p:txBody>
              <a:bodyPr rot="0" spcFirstLastPara="false" vertOverflow="overflow" horzOverflow="overflow" vert="horz" wrap="square" lIns="91440" tIns="45720" rIns="91440" bIns="45720" numCol="1" spcCol="0" rtlCol="false" fromWordArt="false" anchor="ctr" anchorCtr="false" forceAA="false" compatLnSpc="true">
                <a:noAutofit/>
              </a:bodyPr>
              <a:lstStyle/>
              <a:p>
                <a:pPr/>
                <a:endParaRPr lang="zh-CN">
                  <a:solidFill>
                    <a:schemeClr val="tx1">
                      <a:lumMod val="85000"/>
                      <a:lumOff val="15000"/>
                      <a:alpha val="100000"/>
                    </a:schemeClr>
                  </a:solidFill>
                  <a:latin typeface="默认字体"/>
                  <a:ea typeface="默认字体"/>
                  <a:cs typeface="思源黑体 CN Regular"/>
                  <a:sym typeface="思源黑体 CN Normal"/>
                </a:endParaRPr>
              </a:p>
            </p:txBody>
          </p:sp>
          <p:grpSp>
            <p:nvGrpSpPr>
              <p:cNvPr id="276" name=""/>
              <p:cNvGrpSpPr/>
              <p:nvPr/>
            </p:nvGrpSpPr>
            <p:grpSpPr>
              <a:xfrm rot="0" flipH="false" flipV="false">
                <a:off x="6621498" y="1501169"/>
                <a:ext cx="4542051" cy="1071841"/>
                <a:chOff x="7040105" y="1997964"/>
                <a:chExt cx="3600005" cy="1071841"/>
              </a:xfrm>
            </p:grpSpPr>
            <p:sp>
              <p:nvSpPr>
                <p:cNvPr id="277" name="文本框 26" descr="{&quot;isTemplate&quot;:true,&quot;type&quot;:&quot;title&quot;,&quot;canOmit&quot;:false,&quot;range&quot;:0}"/>
                <p:cNvSpPr txBox="true"/>
                <p:nvPr/>
              </p:nvSpPr>
              <p:spPr>
                <a:xfrm rot="0" flipH="false" flipV="false">
                  <a:off x="7040105" y="1997964"/>
                  <a:ext cx="3600005" cy="368300"/>
                </a:xfrm>
                <a:prstGeom prst="rect">
                  <a:avLst/>
                </a:prstGeom>
                <a:noFill/>
              </p:spPr>
              <p:txBody>
                <a:bodyPr wrap="square" rtlCol="false">
                  <a:noAutofit/>
                </a:bodyPr>
                <a:lstStyle>
                  <a:defPPr>
                    <a:defRPr lang="zh-CN"/>
                  </a:defPPr>
                  <a:lvl1pPr>
                    <a:defRPr sz="2400">
                      <a:solidFill>
                        <a:schemeClr val="accent1"/>
                      </a:solidFill>
                      <a:latin typeface="+mj-ea"/>
                      <a:ea typeface="+mj-ea"/>
                    </a:defRPr>
                  </a:lvl1pPr>
                </a:lstStyle>
                <a:p>
                  <a:pPr marL="0" indent="0">
                    <a:lnSpc>
                      <a:spcPct val="100000"/>
                    </a:lnSpc>
                    <a:buNone/>
                  </a:pPr>
                  <a:r>
                    <a:rPr lang="zh-CN" sz="1600">
                      <a:solidFill>
                        <a:schemeClr val="tx1">
                          <a:alpha val="100000"/>
                        </a:schemeClr>
                      </a:solidFill>
                      <a:latin typeface="默认字体"/>
                      <a:ea typeface="默认字体"/>
                      <a:cs typeface="等线"/>
                      <a:sym typeface="思源黑体 CN Normal"/>
                    </a:rPr>
                    <a:t>玩家输入选择（先选手牌，再选石头/剪刀/布）</a:t>
                  </a:r>
                  <a:endParaRPr/>
                </a:p>
              </p:txBody>
            </p:sp>
            <p:sp>
              <p:nvSpPr>
                <p:cNvPr id="278" name="文本框 28" descr="{&quot;isTemplate&quot;:true,&quot;type&quot;:&quot;content&quot;,&quot;canOmit&quot;:false,&quot;range&quot;:0}"/>
                <p:cNvSpPr txBox="true"/>
                <p:nvPr/>
              </p:nvSpPr>
              <p:spPr>
                <a:xfrm rot="0" flipH="false" flipV="false">
                  <a:off x="7040105" y="2287993"/>
                  <a:ext cx="3600005" cy="781812"/>
                </a:xfrm>
                <a:prstGeom prst="rect">
                  <a:avLst/>
                </a:prstGeom>
                <a:noFill/>
              </p:spPr>
              <p:txBody>
                <a:bodyPr wrap="square" rtlCol="false">
                  <a:no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sz="1200" kern="1400" spc="1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</a:defRPr>
                  </a:lvl1pPr>
                </a:lstStyle>
                <a:p>
                  <a:pPr marL="0" indent="0">
                    <a:lnSpc>
                      <a:spcPct val="130000"/>
                    </a:lnSpc>
                    <a:buNone/>
                  </a:pPr>
                  <a:r>
                    <a:rPr lang="zh-CN" sz="1200">
                      <a:solidFill>
                        <a:schemeClr val="tx1">
                          <a:alpha val="100000"/>
                        </a:schemeClr>
                      </a:solidFill>
                      <a:latin typeface="默认字体"/>
                      <a:ea typeface="默认字体"/>
                      <a:cs typeface="+mn-cs"/>
                      <a:sym typeface="思源黑体 CN Normal"/>
                    </a:rPr>
                    <a:t>玩家通过鼠标左键点击选择本回合要使用的手牌，然后选择石头、剪刀或布，界面实时反馈选择结果。</a:t>
                  </a:r>
                  <a:endParaRPr/>
                </a:p>
              </p:txBody>
            </p:sp>
          </p:grpSp>
        </p:grpSp>
        <p:grpSp>
          <p:nvGrpSpPr>
            <p:cNvPr id="279" name=""/>
            <p:cNvGrpSpPr/>
            <p:nvPr/>
          </p:nvGrpSpPr>
          <p:grpSpPr>
            <a:xfrm rot="0" flipH="false" flipV="false">
              <a:off x="1107281" y="2608216"/>
              <a:ext cx="5446247" cy="1071841"/>
              <a:chOff x="5717302" y="1501169"/>
              <a:chExt cx="5446247" cy="1071841"/>
            </a:xfrm>
          </p:grpSpPr>
          <p:sp>
            <p:nvSpPr>
              <p:cNvPr id="280" name="椭圆 15"/>
              <p:cNvSpPr/>
              <p:nvPr/>
            </p:nvSpPr>
            <p:spPr>
              <a:xfrm>
                <a:off x="5717302" y="1646184"/>
                <a:ext cx="781820" cy="781820"/>
              </a:xfrm>
              <a:prstGeom prst="ellipse">
                <a:avLst/>
              </a:prstGeom>
              <a:solidFill>
                <a:schemeClr val="accent3">
                  <a:alpha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false" anchor="ctr">
                <a:noAutofit/>
              </a:bodyPr>
              <a:lstStyle/>
              <a:p>
                <a:pPr algn="ctr"/>
                <a:endParaRPr lang="zh-CN" sz="3200">
                  <a:latin typeface="默认字体"/>
                  <a:ea typeface="默认字体"/>
                  <a:cs typeface="思源黑体 CN Heavy"/>
                  <a:sym typeface="思源黑体 CN Normal"/>
                </a:endParaRPr>
              </a:p>
            </p:txBody>
          </p:sp>
          <p:sp>
            <p:nvSpPr>
              <p:cNvPr id="281" name="图形 56"/>
              <p:cNvSpPr/>
              <p:nvPr/>
            </p:nvSpPr>
            <p:spPr>
              <a:xfrm flipH="true">
                <a:off x="5993459" y="1899420"/>
                <a:ext cx="229506" cy="275348"/>
              </a:xfrm>
              <a:custGeom>
                <a:avLst/>
                <a:gdLst>
                  <a:gd name="connsiteX0" fmla="*/ 82094 w 411003"/>
                  <a:gd name="connsiteY0" fmla="*/ 41196 h 493097"/>
                  <a:gd name="connsiteX1" fmla="*/ 82094 w 411003"/>
                  <a:gd name="connsiteY1" fmla="*/ 61674 h 493097"/>
                  <a:gd name="connsiteX2" fmla="*/ 123289 w 411003"/>
                  <a:gd name="connsiteY2" fmla="*/ 102870 h 493097"/>
                  <a:gd name="connsiteX3" fmla="*/ 287715 w 411003"/>
                  <a:gd name="connsiteY3" fmla="*/ 102870 h 493097"/>
                  <a:gd name="connsiteX4" fmla="*/ 328910 w 411003"/>
                  <a:gd name="connsiteY4" fmla="*/ 61674 h 493097"/>
                  <a:gd name="connsiteX5" fmla="*/ 328910 w 411003"/>
                  <a:gd name="connsiteY5" fmla="*/ 41196 h 493097"/>
                  <a:gd name="connsiteX6" fmla="*/ 390525 w 411003"/>
                  <a:gd name="connsiteY6" fmla="*/ 41196 h 493097"/>
                  <a:gd name="connsiteX7" fmla="*/ 411004 w 411003"/>
                  <a:gd name="connsiteY7" fmla="*/ 61674 h 493097"/>
                  <a:gd name="connsiteX8" fmla="*/ 411004 w 411003"/>
                  <a:gd name="connsiteY8" fmla="*/ 472619 h 493097"/>
                  <a:gd name="connsiteX9" fmla="*/ 390525 w 411003"/>
                  <a:gd name="connsiteY9" fmla="*/ 493097 h 493097"/>
                  <a:gd name="connsiteX10" fmla="*/ 20479 w 411003"/>
                  <a:gd name="connsiteY10" fmla="*/ 493097 h 493097"/>
                  <a:gd name="connsiteX11" fmla="*/ 0 w 411003"/>
                  <a:gd name="connsiteY11" fmla="*/ 472619 h 493097"/>
                  <a:gd name="connsiteX12" fmla="*/ 0 w 411003"/>
                  <a:gd name="connsiteY12" fmla="*/ 61674 h 493097"/>
                  <a:gd name="connsiteX13" fmla="*/ 20479 w 411003"/>
                  <a:gd name="connsiteY13" fmla="*/ 41196 h 493097"/>
                  <a:gd name="connsiteX14" fmla="*/ 82094 w 411003"/>
                  <a:gd name="connsiteY14" fmla="*/ 41196 h 493097"/>
                  <a:gd name="connsiteX15" fmla="*/ 123289 w 411003"/>
                  <a:gd name="connsiteY15" fmla="*/ 195263 h 493097"/>
                  <a:gd name="connsiteX16" fmla="*/ 133648 w 411003"/>
                  <a:gd name="connsiteY16" fmla="*/ 205621 h 493097"/>
                  <a:gd name="connsiteX17" fmla="*/ 277356 w 411003"/>
                  <a:gd name="connsiteY17" fmla="*/ 205621 h 493097"/>
                  <a:gd name="connsiteX18" fmla="*/ 287715 w 411003"/>
                  <a:gd name="connsiteY18" fmla="*/ 195263 h 493097"/>
                  <a:gd name="connsiteX19" fmla="*/ 277356 w 411003"/>
                  <a:gd name="connsiteY19" fmla="*/ 184904 h 493097"/>
                  <a:gd name="connsiteX20" fmla="*/ 133410 w 411003"/>
                  <a:gd name="connsiteY20" fmla="*/ 184904 h 493097"/>
                  <a:gd name="connsiteX21" fmla="*/ 123289 w 411003"/>
                  <a:gd name="connsiteY21" fmla="*/ 195263 h 493097"/>
                  <a:gd name="connsiteX22" fmla="*/ 82094 w 411003"/>
                  <a:gd name="connsiteY22" fmla="*/ 277356 h 493097"/>
                  <a:gd name="connsiteX23" fmla="*/ 92452 w 411003"/>
                  <a:gd name="connsiteY23" fmla="*/ 287715 h 493097"/>
                  <a:gd name="connsiteX24" fmla="*/ 318492 w 411003"/>
                  <a:gd name="connsiteY24" fmla="*/ 287715 h 493097"/>
                  <a:gd name="connsiteX25" fmla="*/ 328851 w 411003"/>
                  <a:gd name="connsiteY25" fmla="*/ 277356 h 493097"/>
                  <a:gd name="connsiteX26" fmla="*/ 318492 w 411003"/>
                  <a:gd name="connsiteY26" fmla="*/ 266998 h 493097"/>
                  <a:gd name="connsiteX27" fmla="*/ 92452 w 411003"/>
                  <a:gd name="connsiteY27" fmla="*/ 266998 h 493097"/>
                  <a:gd name="connsiteX28" fmla="*/ 82094 w 411003"/>
                  <a:gd name="connsiteY28" fmla="*/ 277356 h 493097"/>
                  <a:gd name="connsiteX29" fmla="*/ 82094 w 411003"/>
                  <a:gd name="connsiteY29" fmla="*/ 359450 h 493097"/>
                  <a:gd name="connsiteX30" fmla="*/ 92452 w 411003"/>
                  <a:gd name="connsiteY30" fmla="*/ 369808 h 493097"/>
                  <a:gd name="connsiteX31" fmla="*/ 318492 w 411003"/>
                  <a:gd name="connsiteY31" fmla="*/ 369808 h 493097"/>
                  <a:gd name="connsiteX32" fmla="*/ 328851 w 411003"/>
                  <a:gd name="connsiteY32" fmla="*/ 359450 h 493097"/>
                  <a:gd name="connsiteX33" fmla="*/ 318492 w 411003"/>
                  <a:gd name="connsiteY33" fmla="*/ 349091 h 493097"/>
                  <a:gd name="connsiteX34" fmla="*/ 92452 w 411003"/>
                  <a:gd name="connsiteY34" fmla="*/ 349091 h 493097"/>
                  <a:gd name="connsiteX35" fmla="*/ 82094 w 411003"/>
                  <a:gd name="connsiteY35" fmla="*/ 359450 h 493097"/>
                  <a:gd name="connsiteX36" fmla="*/ 102572 w 411003"/>
                  <a:gd name="connsiteY36" fmla="*/ 20479 h 493097"/>
                  <a:gd name="connsiteX37" fmla="*/ 123051 w 411003"/>
                  <a:gd name="connsiteY37" fmla="*/ 0 h 493097"/>
                  <a:gd name="connsiteX38" fmla="*/ 287476 w 411003"/>
                  <a:gd name="connsiteY38" fmla="*/ 0 h 493097"/>
                  <a:gd name="connsiteX39" fmla="*/ 307955 w 411003"/>
                  <a:gd name="connsiteY39" fmla="*/ 20479 h 493097"/>
                  <a:gd name="connsiteX40" fmla="*/ 307955 w 411003"/>
                  <a:gd name="connsiteY40" fmla="*/ 61674 h 493097"/>
                  <a:gd name="connsiteX41" fmla="*/ 287476 w 411003"/>
                  <a:gd name="connsiteY41" fmla="*/ 82153 h 493097"/>
                  <a:gd name="connsiteX42" fmla="*/ 123289 w 411003"/>
                  <a:gd name="connsiteY42" fmla="*/ 82153 h 493097"/>
                  <a:gd name="connsiteX43" fmla="*/ 102810 w 411003"/>
                  <a:gd name="connsiteY43" fmla="*/ 61674 h 493097"/>
                  <a:gd name="connsiteX44" fmla="*/ 102572 w 411003"/>
                  <a:gd name="connsiteY44" fmla="*/ 20479 h 49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411003" h="493097">
                    <a:moveTo>
                      <a:pt x="82094" y="41196"/>
                    </a:moveTo>
                    <a:lnTo>
                      <a:pt x="82094" y="61674"/>
                    </a:lnTo>
                    <a:cubicBezTo>
                      <a:pt x="82094" y="84356"/>
                      <a:pt x="100608" y="102870"/>
                      <a:pt x="123289" y="102870"/>
                    </a:cubicBezTo>
                    <a:lnTo>
                      <a:pt x="287715" y="102870"/>
                    </a:lnTo>
                    <a:cubicBezTo>
                      <a:pt x="310396" y="102870"/>
                      <a:pt x="328910" y="84356"/>
                      <a:pt x="328910" y="61674"/>
                    </a:cubicBezTo>
                    <a:lnTo>
                      <a:pt x="328910" y="41196"/>
                    </a:lnTo>
                    <a:lnTo>
                      <a:pt x="390525" y="41196"/>
                    </a:lnTo>
                    <a:cubicBezTo>
                      <a:pt x="400883" y="41196"/>
                      <a:pt x="411004" y="49351"/>
                      <a:pt x="411004" y="61674"/>
                    </a:cubicBezTo>
                    <a:lnTo>
                      <a:pt x="411004" y="472619"/>
                    </a:lnTo>
                    <a:cubicBezTo>
                      <a:pt x="411004" y="484942"/>
                      <a:pt x="400645" y="493097"/>
                      <a:pt x="390525" y="493097"/>
                    </a:cubicBezTo>
                    <a:lnTo>
                      <a:pt x="20479" y="493097"/>
                    </a:lnTo>
                    <a:cubicBezTo>
                      <a:pt x="10120" y="493097"/>
                      <a:pt x="0" y="484942"/>
                      <a:pt x="0" y="472619"/>
                    </a:cubicBezTo>
                    <a:lnTo>
                      <a:pt x="0" y="61674"/>
                    </a:lnTo>
                    <a:cubicBezTo>
                      <a:pt x="0" y="49351"/>
                      <a:pt x="10358" y="41196"/>
                      <a:pt x="20479" y="41196"/>
                    </a:cubicBezTo>
                    <a:lnTo>
                      <a:pt x="82094" y="41196"/>
                    </a:lnTo>
                    <a:close/>
                    <a:moveTo>
                      <a:pt x="123289" y="195263"/>
                    </a:moveTo>
                    <a:cubicBezTo>
                      <a:pt x="123289" y="201454"/>
                      <a:pt x="127456" y="205621"/>
                      <a:pt x="133648" y="205621"/>
                    </a:cubicBezTo>
                    <a:lnTo>
                      <a:pt x="277356" y="205621"/>
                    </a:lnTo>
                    <a:cubicBezTo>
                      <a:pt x="283547" y="205621"/>
                      <a:pt x="287715" y="201454"/>
                      <a:pt x="287715" y="195263"/>
                    </a:cubicBezTo>
                    <a:cubicBezTo>
                      <a:pt x="287715" y="189071"/>
                      <a:pt x="283547" y="184904"/>
                      <a:pt x="277356" y="184904"/>
                    </a:cubicBezTo>
                    <a:lnTo>
                      <a:pt x="133410" y="184904"/>
                    </a:lnTo>
                    <a:cubicBezTo>
                      <a:pt x="127218" y="184904"/>
                      <a:pt x="123289" y="189131"/>
                      <a:pt x="123289" y="195263"/>
                    </a:cubicBezTo>
                    <a:close/>
                    <a:moveTo>
                      <a:pt x="82094" y="277356"/>
                    </a:moveTo>
                    <a:cubicBezTo>
                      <a:pt x="82094" y="283547"/>
                      <a:pt x="86261" y="287715"/>
                      <a:pt x="92452" y="287715"/>
                    </a:cubicBezTo>
                    <a:lnTo>
                      <a:pt x="318492" y="287715"/>
                    </a:lnTo>
                    <a:cubicBezTo>
                      <a:pt x="324683" y="287715"/>
                      <a:pt x="328851" y="283547"/>
                      <a:pt x="328851" y="277356"/>
                    </a:cubicBezTo>
                    <a:cubicBezTo>
                      <a:pt x="328851" y="271165"/>
                      <a:pt x="324683" y="266998"/>
                      <a:pt x="318492" y="266998"/>
                    </a:cubicBezTo>
                    <a:lnTo>
                      <a:pt x="92452" y="266998"/>
                    </a:lnTo>
                    <a:cubicBezTo>
                      <a:pt x="86320" y="266998"/>
                      <a:pt x="82094" y="271224"/>
                      <a:pt x="82094" y="277356"/>
                    </a:cubicBezTo>
                    <a:close/>
                    <a:moveTo>
                      <a:pt x="82094" y="359450"/>
                    </a:moveTo>
                    <a:cubicBezTo>
                      <a:pt x="82094" y="365641"/>
                      <a:pt x="86261" y="369808"/>
                      <a:pt x="92452" y="369808"/>
                    </a:cubicBezTo>
                    <a:lnTo>
                      <a:pt x="318492" y="369808"/>
                    </a:lnTo>
                    <a:cubicBezTo>
                      <a:pt x="324683" y="369808"/>
                      <a:pt x="328851" y="365641"/>
                      <a:pt x="328851" y="359450"/>
                    </a:cubicBezTo>
                    <a:cubicBezTo>
                      <a:pt x="328851" y="353258"/>
                      <a:pt x="324683" y="349091"/>
                      <a:pt x="318492" y="349091"/>
                    </a:cubicBezTo>
                    <a:lnTo>
                      <a:pt x="92452" y="349091"/>
                    </a:lnTo>
                    <a:cubicBezTo>
                      <a:pt x="86320" y="349329"/>
                      <a:pt x="82094" y="353318"/>
                      <a:pt x="82094" y="359450"/>
                    </a:cubicBezTo>
                    <a:close/>
                    <a:moveTo>
                      <a:pt x="102572" y="20479"/>
                    </a:moveTo>
                    <a:cubicBezTo>
                      <a:pt x="102572" y="8156"/>
                      <a:pt x="112931" y="0"/>
                      <a:pt x="123051" y="0"/>
                    </a:cubicBezTo>
                    <a:lnTo>
                      <a:pt x="287476" y="0"/>
                    </a:lnTo>
                    <a:cubicBezTo>
                      <a:pt x="297835" y="0"/>
                      <a:pt x="307955" y="8156"/>
                      <a:pt x="307955" y="20479"/>
                    </a:cubicBezTo>
                    <a:lnTo>
                      <a:pt x="307955" y="61674"/>
                    </a:lnTo>
                    <a:cubicBezTo>
                      <a:pt x="307955" y="73997"/>
                      <a:pt x="297597" y="82153"/>
                      <a:pt x="287476" y="82153"/>
                    </a:cubicBezTo>
                    <a:lnTo>
                      <a:pt x="123289" y="82153"/>
                    </a:lnTo>
                    <a:cubicBezTo>
                      <a:pt x="112931" y="82153"/>
                      <a:pt x="102810" y="73997"/>
                      <a:pt x="102810" y="61674"/>
                    </a:cubicBezTo>
                    <a:cubicBezTo>
                      <a:pt x="102572" y="61674"/>
                      <a:pt x="102572" y="20479"/>
                      <a:pt x="102572" y="20479"/>
                    </a:cubicBezTo>
                    <a:close/>
                  </a:path>
                </a:pathLst>
              </a:custGeom>
              <a:solidFill>
                <a:schemeClr val="bg1"/>
              </a:solidFill>
              <a:ln w="595" cap="flat">
                <a:noFill/>
                <a:prstDash val="solid"/>
                <a:miter/>
              </a:ln>
            </p:spPr>
            <p:txBody>
              <a:bodyPr rot="0" spcFirstLastPara="false" vertOverflow="overflow" horzOverflow="overflow" vert="horz" wrap="square" lIns="91440" tIns="45720" rIns="91440" bIns="45720" numCol="1" spcCol="0" rtlCol="false" fromWordArt="false" anchor="ctr" anchorCtr="false" forceAA="false" compatLnSpc="true">
                <a:noAutofit/>
              </a:bodyPr>
              <a:lstStyle/>
              <a:p>
                <a:pPr/>
                <a:endParaRPr lang="zh-CN">
                  <a:solidFill>
                    <a:schemeClr val="tx1">
                      <a:lumMod val="85000"/>
                      <a:lumOff val="15000"/>
                      <a:alpha val="100000"/>
                    </a:schemeClr>
                  </a:solidFill>
                  <a:latin typeface="默认字体"/>
                  <a:ea typeface="默认字体"/>
                  <a:cs typeface="思源黑体 CN Regular"/>
                  <a:sym typeface="思源黑体 CN Normal"/>
                </a:endParaRPr>
              </a:p>
            </p:txBody>
          </p:sp>
          <p:grpSp>
            <p:nvGrpSpPr>
              <p:cNvPr id="282" name=""/>
              <p:cNvGrpSpPr/>
              <p:nvPr/>
            </p:nvGrpSpPr>
            <p:grpSpPr>
              <a:xfrm rot="0" flipH="false" flipV="false">
                <a:off x="6621498" y="1501169"/>
                <a:ext cx="4542051" cy="1071841"/>
                <a:chOff x="7040105" y="1997964"/>
                <a:chExt cx="3600005" cy="1071841"/>
              </a:xfrm>
            </p:grpSpPr>
            <p:sp>
              <p:nvSpPr>
                <p:cNvPr id="283" name="文本框 26" descr="{&quot;isTemplate&quot;:true,&quot;type&quot;:&quot;title&quot;,&quot;canOmit&quot;:false,&quot;range&quot;:0}"/>
                <p:cNvSpPr txBox="true"/>
                <p:nvPr/>
              </p:nvSpPr>
              <p:spPr>
                <a:xfrm rot="0" flipH="false" flipV="false">
                  <a:off x="7040105" y="1997964"/>
                  <a:ext cx="3600005" cy="368300"/>
                </a:xfrm>
                <a:prstGeom prst="rect">
                  <a:avLst/>
                </a:prstGeom>
                <a:noFill/>
              </p:spPr>
              <p:txBody>
                <a:bodyPr wrap="square" rtlCol="false">
                  <a:noAutofit/>
                </a:bodyPr>
                <a:lstStyle>
                  <a:defPPr>
                    <a:defRPr lang="zh-CN"/>
                  </a:defPPr>
                  <a:lvl1pPr>
                    <a:defRPr sz="2400">
                      <a:solidFill>
                        <a:schemeClr val="accent1"/>
                      </a:solidFill>
                      <a:latin typeface="+mj-ea"/>
                      <a:ea typeface="+mj-ea"/>
                    </a:defRPr>
                  </a:lvl1pPr>
                </a:lstStyle>
                <a:p>
                  <a:pPr marL="0" indent="0">
                    <a:lnSpc>
                      <a:spcPct val="100000"/>
                    </a:lnSpc>
                    <a:buNone/>
                  </a:pPr>
                  <a:r>
                    <a:rPr lang="zh-CN" sz="1600">
                      <a:solidFill>
                        <a:schemeClr val="tx1">
                          <a:alpha val="100000"/>
                        </a:schemeClr>
                      </a:solidFill>
                      <a:latin typeface="默认字体"/>
                      <a:ea typeface="默认字体"/>
                      <a:cs typeface="等线"/>
                      <a:sym typeface="思源黑体 CN Normal"/>
                    </a:rPr>
                    <a:t>电脑随机生成对应手势</a:t>
                  </a:r>
                  <a:endParaRPr>
                    <a:latin typeface="默认字体"/>
                    <a:ea typeface="默认字体"/>
                    <a:cs typeface="+mn-cs"/>
                  </a:endParaRPr>
                </a:p>
              </p:txBody>
            </p:sp>
            <p:sp>
              <p:nvSpPr>
                <p:cNvPr id="284" name="文本框 28" descr="{&quot;isTemplate&quot;:true,&quot;type&quot;:&quot;content&quot;,&quot;canOmit&quot;:false,&quot;range&quot;:0}"/>
                <p:cNvSpPr txBox="true"/>
                <p:nvPr/>
              </p:nvSpPr>
              <p:spPr>
                <a:xfrm rot="0" flipH="false" flipV="false">
                  <a:off x="7040105" y="2287993"/>
                  <a:ext cx="3600005" cy="781812"/>
                </a:xfrm>
                <a:prstGeom prst="rect">
                  <a:avLst/>
                </a:prstGeom>
                <a:noFill/>
              </p:spPr>
              <p:txBody>
                <a:bodyPr wrap="square" rtlCol="false">
                  <a:no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sz="1200" kern="1400" spc="1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</a:defRPr>
                  </a:lvl1pPr>
                </a:lstStyle>
                <a:p>
                  <a:pPr marL="0" indent="0">
                    <a:lnSpc>
                      <a:spcPct val="130000"/>
                    </a:lnSpc>
                    <a:buNone/>
                  </a:pPr>
                  <a:r>
                    <a:rPr lang="zh-CN" sz="1200">
                      <a:solidFill>
                        <a:schemeClr val="tx1">
                          <a:alpha val="100000"/>
                        </a:schemeClr>
                      </a:solidFill>
                      <a:latin typeface="默认字体"/>
                      <a:ea typeface="默认字体"/>
                      <a:cs typeface="+mn-cs"/>
                      <a:sym typeface="思源黑体 CN Normal"/>
                    </a:rPr>
                    <a:t>系统调用随机函数生成电脑手势，确保每次对决的公平性与不可预测性。</a:t>
                  </a:r>
                  <a:endParaRPr/>
                </a:p>
              </p:txBody>
            </p:sp>
          </p:grpSp>
        </p:grpSp>
        <p:grpSp>
          <p:nvGrpSpPr>
            <p:cNvPr id="285" name=""/>
            <p:cNvGrpSpPr/>
            <p:nvPr/>
          </p:nvGrpSpPr>
          <p:grpSpPr>
            <a:xfrm rot="0" flipH="false" flipV="false">
              <a:off x="1107281" y="3846169"/>
              <a:ext cx="5446247" cy="1071841"/>
              <a:chOff x="5717302" y="1501169"/>
              <a:chExt cx="5446247" cy="1071841"/>
            </a:xfrm>
          </p:grpSpPr>
          <p:sp>
            <p:nvSpPr>
              <p:cNvPr id="286" name="椭圆 15"/>
              <p:cNvSpPr/>
              <p:nvPr/>
            </p:nvSpPr>
            <p:spPr>
              <a:xfrm>
                <a:off x="5717302" y="1646184"/>
                <a:ext cx="781820" cy="781820"/>
              </a:xfrm>
              <a:prstGeom prst="ellipse">
                <a:avLst/>
              </a:prstGeom>
              <a:solidFill>
                <a:schemeClr val="accent1">
                  <a:alpha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false" anchor="ctr">
                <a:noAutofit/>
              </a:bodyPr>
              <a:lstStyle/>
              <a:p>
                <a:pPr algn="ctr"/>
                <a:endParaRPr lang="zh-CN" sz="3200">
                  <a:latin typeface="默认字体"/>
                  <a:ea typeface="默认字体"/>
                  <a:cs typeface="思源黑体 CN Heavy"/>
                  <a:sym typeface="思源黑体 CN Normal"/>
                </a:endParaRPr>
              </a:p>
            </p:txBody>
          </p:sp>
          <p:sp>
            <p:nvSpPr>
              <p:cNvPr id="287" name="图形 56"/>
              <p:cNvSpPr/>
              <p:nvPr/>
            </p:nvSpPr>
            <p:spPr>
              <a:xfrm flipH="true">
                <a:off x="5993459" y="1899420"/>
                <a:ext cx="229506" cy="275348"/>
              </a:xfrm>
              <a:custGeom>
                <a:avLst/>
                <a:gdLst>
                  <a:gd name="connsiteX0" fmla="*/ 82094 w 411003"/>
                  <a:gd name="connsiteY0" fmla="*/ 41196 h 493097"/>
                  <a:gd name="connsiteX1" fmla="*/ 82094 w 411003"/>
                  <a:gd name="connsiteY1" fmla="*/ 61674 h 493097"/>
                  <a:gd name="connsiteX2" fmla="*/ 123289 w 411003"/>
                  <a:gd name="connsiteY2" fmla="*/ 102870 h 493097"/>
                  <a:gd name="connsiteX3" fmla="*/ 287715 w 411003"/>
                  <a:gd name="connsiteY3" fmla="*/ 102870 h 493097"/>
                  <a:gd name="connsiteX4" fmla="*/ 328910 w 411003"/>
                  <a:gd name="connsiteY4" fmla="*/ 61674 h 493097"/>
                  <a:gd name="connsiteX5" fmla="*/ 328910 w 411003"/>
                  <a:gd name="connsiteY5" fmla="*/ 41196 h 493097"/>
                  <a:gd name="connsiteX6" fmla="*/ 390525 w 411003"/>
                  <a:gd name="connsiteY6" fmla="*/ 41196 h 493097"/>
                  <a:gd name="connsiteX7" fmla="*/ 411004 w 411003"/>
                  <a:gd name="connsiteY7" fmla="*/ 61674 h 493097"/>
                  <a:gd name="connsiteX8" fmla="*/ 411004 w 411003"/>
                  <a:gd name="connsiteY8" fmla="*/ 472619 h 493097"/>
                  <a:gd name="connsiteX9" fmla="*/ 390525 w 411003"/>
                  <a:gd name="connsiteY9" fmla="*/ 493097 h 493097"/>
                  <a:gd name="connsiteX10" fmla="*/ 20479 w 411003"/>
                  <a:gd name="connsiteY10" fmla="*/ 493097 h 493097"/>
                  <a:gd name="connsiteX11" fmla="*/ 0 w 411003"/>
                  <a:gd name="connsiteY11" fmla="*/ 472619 h 493097"/>
                  <a:gd name="connsiteX12" fmla="*/ 0 w 411003"/>
                  <a:gd name="connsiteY12" fmla="*/ 61674 h 493097"/>
                  <a:gd name="connsiteX13" fmla="*/ 20479 w 411003"/>
                  <a:gd name="connsiteY13" fmla="*/ 41196 h 493097"/>
                  <a:gd name="connsiteX14" fmla="*/ 82094 w 411003"/>
                  <a:gd name="connsiteY14" fmla="*/ 41196 h 493097"/>
                  <a:gd name="connsiteX15" fmla="*/ 123289 w 411003"/>
                  <a:gd name="connsiteY15" fmla="*/ 195263 h 493097"/>
                  <a:gd name="connsiteX16" fmla="*/ 133648 w 411003"/>
                  <a:gd name="connsiteY16" fmla="*/ 205621 h 493097"/>
                  <a:gd name="connsiteX17" fmla="*/ 277356 w 411003"/>
                  <a:gd name="connsiteY17" fmla="*/ 205621 h 493097"/>
                  <a:gd name="connsiteX18" fmla="*/ 287715 w 411003"/>
                  <a:gd name="connsiteY18" fmla="*/ 195263 h 493097"/>
                  <a:gd name="connsiteX19" fmla="*/ 277356 w 411003"/>
                  <a:gd name="connsiteY19" fmla="*/ 184904 h 493097"/>
                  <a:gd name="connsiteX20" fmla="*/ 133410 w 411003"/>
                  <a:gd name="connsiteY20" fmla="*/ 184904 h 493097"/>
                  <a:gd name="connsiteX21" fmla="*/ 123289 w 411003"/>
                  <a:gd name="connsiteY21" fmla="*/ 195263 h 493097"/>
                  <a:gd name="connsiteX22" fmla="*/ 82094 w 411003"/>
                  <a:gd name="connsiteY22" fmla="*/ 277356 h 493097"/>
                  <a:gd name="connsiteX23" fmla="*/ 92452 w 411003"/>
                  <a:gd name="connsiteY23" fmla="*/ 287715 h 493097"/>
                  <a:gd name="connsiteX24" fmla="*/ 318492 w 411003"/>
                  <a:gd name="connsiteY24" fmla="*/ 287715 h 493097"/>
                  <a:gd name="connsiteX25" fmla="*/ 328851 w 411003"/>
                  <a:gd name="connsiteY25" fmla="*/ 277356 h 493097"/>
                  <a:gd name="connsiteX26" fmla="*/ 318492 w 411003"/>
                  <a:gd name="connsiteY26" fmla="*/ 266998 h 493097"/>
                  <a:gd name="connsiteX27" fmla="*/ 92452 w 411003"/>
                  <a:gd name="connsiteY27" fmla="*/ 266998 h 493097"/>
                  <a:gd name="connsiteX28" fmla="*/ 82094 w 411003"/>
                  <a:gd name="connsiteY28" fmla="*/ 277356 h 493097"/>
                  <a:gd name="connsiteX29" fmla="*/ 82094 w 411003"/>
                  <a:gd name="connsiteY29" fmla="*/ 359450 h 493097"/>
                  <a:gd name="connsiteX30" fmla="*/ 92452 w 411003"/>
                  <a:gd name="connsiteY30" fmla="*/ 369808 h 493097"/>
                  <a:gd name="connsiteX31" fmla="*/ 318492 w 411003"/>
                  <a:gd name="connsiteY31" fmla="*/ 369808 h 493097"/>
                  <a:gd name="connsiteX32" fmla="*/ 328851 w 411003"/>
                  <a:gd name="connsiteY32" fmla="*/ 359450 h 493097"/>
                  <a:gd name="connsiteX33" fmla="*/ 318492 w 411003"/>
                  <a:gd name="connsiteY33" fmla="*/ 349091 h 493097"/>
                  <a:gd name="connsiteX34" fmla="*/ 92452 w 411003"/>
                  <a:gd name="connsiteY34" fmla="*/ 349091 h 493097"/>
                  <a:gd name="connsiteX35" fmla="*/ 82094 w 411003"/>
                  <a:gd name="connsiteY35" fmla="*/ 359450 h 493097"/>
                  <a:gd name="connsiteX36" fmla="*/ 102572 w 411003"/>
                  <a:gd name="connsiteY36" fmla="*/ 20479 h 493097"/>
                  <a:gd name="connsiteX37" fmla="*/ 123051 w 411003"/>
                  <a:gd name="connsiteY37" fmla="*/ 0 h 493097"/>
                  <a:gd name="connsiteX38" fmla="*/ 287476 w 411003"/>
                  <a:gd name="connsiteY38" fmla="*/ 0 h 493097"/>
                  <a:gd name="connsiteX39" fmla="*/ 307955 w 411003"/>
                  <a:gd name="connsiteY39" fmla="*/ 20479 h 493097"/>
                  <a:gd name="connsiteX40" fmla="*/ 307955 w 411003"/>
                  <a:gd name="connsiteY40" fmla="*/ 61674 h 493097"/>
                  <a:gd name="connsiteX41" fmla="*/ 287476 w 411003"/>
                  <a:gd name="connsiteY41" fmla="*/ 82153 h 493097"/>
                  <a:gd name="connsiteX42" fmla="*/ 123289 w 411003"/>
                  <a:gd name="connsiteY42" fmla="*/ 82153 h 493097"/>
                  <a:gd name="connsiteX43" fmla="*/ 102810 w 411003"/>
                  <a:gd name="connsiteY43" fmla="*/ 61674 h 493097"/>
                  <a:gd name="connsiteX44" fmla="*/ 102572 w 411003"/>
                  <a:gd name="connsiteY44" fmla="*/ 20479 h 49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411003" h="493097">
                    <a:moveTo>
                      <a:pt x="82094" y="41196"/>
                    </a:moveTo>
                    <a:lnTo>
                      <a:pt x="82094" y="61674"/>
                    </a:lnTo>
                    <a:cubicBezTo>
                      <a:pt x="82094" y="84356"/>
                      <a:pt x="100608" y="102870"/>
                      <a:pt x="123289" y="102870"/>
                    </a:cubicBezTo>
                    <a:lnTo>
                      <a:pt x="287715" y="102870"/>
                    </a:lnTo>
                    <a:cubicBezTo>
                      <a:pt x="310396" y="102870"/>
                      <a:pt x="328910" y="84356"/>
                      <a:pt x="328910" y="61674"/>
                    </a:cubicBezTo>
                    <a:lnTo>
                      <a:pt x="328910" y="41196"/>
                    </a:lnTo>
                    <a:lnTo>
                      <a:pt x="390525" y="41196"/>
                    </a:lnTo>
                    <a:cubicBezTo>
                      <a:pt x="400883" y="41196"/>
                      <a:pt x="411004" y="49351"/>
                      <a:pt x="411004" y="61674"/>
                    </a:cubicBezTo>
                    <a:lnTo>
                      <a:pt x="411004" y="472619"/>
                    </a:lnTo>
                    <a:cubicBezTo>
                      <a:pt x="411004" y="484942"/>
                      <a:pt x="400645" y="493097"/>
                      <a:pt x="390525" y="493097"/>
                    </a:cubicBezTo>
                    <a:lnTo>
                      <a:pt x="20479" y="493097"/>
                    </a:lnTo>
                    <a:cubicBezTo>
                      <a:pt x="10120" y="493097"/>
                      <a:pt x="0" y="484942"/>
                      <a:pt x="0" y="472619"/>
                    </a:cubicBezTo>
                    <a:lnTo>
                      <a:pt x="0" y="61674"/>
                    </a:lnTo>
                    <a:cubicBezTo>
                      <a:pt x="0" y="49351"/>
                      <a:pt x="10358" y="41196"/>
                      <a:pt x="20479" y="41196"/>
                    </a:cubicBezTo>
                    <a:lnTo>
                      <a:pt x="82094" y="41196"/>
                    </a:lnTo>
                    <a:close/>
                    <a:moveTo>
                      <a:pt x="123289" y="195263"/>
                    </a:moveTo>
                    <a:cubicBezTo>
                      <a:pt x="123289" y="201454"/>
                      <a:pt x="127456" y="205621"/>
                      <a:pt x="133648" y="205621"/>
                    </a:cubicBezTo>
                    <a:lnTo>
                      <a:pt x="277356" y="205621"/>
                    </a:lnTo>
                    <a:cubicBezTo>
                      <a:pt x="283547" y="205621"/>
                      <a:pt x="287715" y="201454"/>
                      <a:pt x="287715" y="195263"/>
                    </a:cubicBezTo>
                    <a:cubicBezTo>
                      <a:pt x="287715" y="189071"/>
                      <a:pt x="283547" y="184904"/>
                      <a:pt x="277356" y="184904"/>
                    </a:cubicBezTo>
                    <a:lnTo>
                      <a:pt x="133410" y="184904"/>
                    </a:lnTo>
                    <a:cubicBezTo>
                      <a:pt x="127218" y="184904"/>
                      <a:pt x="123289" y="189131"/>
                      <a:pt x="123289" y="195263"/>
                    </a:cubicBezTo>
                    <a:close/>
                    <a:moveTo>
                      <a:pt x="82094" y="277356"/>
                    </a:moveTo>
                    <a:cubicBezTo>
                      <a:pt x="82094" y="283547"/>
                      <a:pt x="86261" y="287715"/>
                      <a:pt x="92452" y="287715"/>
                    </a:cubicBezTo>
                    <a:lnTo>
                      <a:pt x="318492" y="287715"/>
                    </a:lnTo>
                    <a:cubicBezTo>
                      <a:pt x="324683" y="287715"/>
                      <a:pt x="328851" y="283547"/>
                      <a:pt x="328851" y="277356"/>
                    </a:cubicBezTo>
                    <a:cubicBezTo>
                      <a:pt x="328851" y="271165"/>
                      <a:pt x="324683" y="266998"/>
                      <a:pt x="318492" y="266998"/>
                    </a:cubicBezTo>
                    <a:lnTo>
                      <a:pt x="92452" y="266998"/>
                    </a:lnTo>
                    <a:cubicBezTo>
                      <a:pt x="86320" y="266998"/>
                      <a:pt x="82094" y="271224"/>
                      <a:pt x="82094" y="277356"/>
                    </a:cubicBezTo>
                    <a:close/>
                    <a:moveTo>
                      <a:pt x="82094" y="359450"/>
                    </a:moveTo>
                    <a:cubicBezTo>
                      <a:pt x="82094" y="365641"/>
                      <a:pt x="86261" y="369808"/>
                      <a:pt x="92452" y="369808"/>
                    </a:cubicBezTo>
                    <a:lnTo>
                      <a:pt x="318492" y="369808"/>
                    </a:lnTo>
                    <a:cubicBezTo>
                      <a:pt x="324683" y="369808"/>
                      <a:pt x="328851" y="365641"/>
                      <a:pt x="328851" y="359450"/>
                    </a:cubicBezTo>
                    <a:cubicBezTo>
                      <a:pt x="328851" y="353258"/>
                      <a:pt x="324683" y="349091"/>
                      <a:pt x="318492" y="349091"/>
                    </a:cubicBezTo>
                    <a:lnTo>
                      <a:pt x="92452" y="349091"/>
                    </a:lnTo>
                    <a:cubicBezTo>
                      <a:pt x="86320" y="349329"/>
                      <a:pt x="82094" y="353318"/>
                      <a:pt x="82094" y="359450"/>
                    </a:cubicBezTo>
                    <a:close/>
                    <a:moveTo>
                      <a:pt x="102572" y="20479"/>
                    </a:moveTo>
                    <a:cubicBezTo>
                      <a:pt x="102572" y="8156"/>
                      <a:pt x="112931" y="0"/>
                      <a:pt x="123051" y="0"/>
                    </a:cubicBezTo>
                    <a:lnTo>
                      <a:pt x="287476" y="0"/>
                    </a:lnTo>
                    <a:cubicBezTo>
                      <a:pt x="297835" y="0"/>
                      <a:pt x="307955" y="8156"/>
                      <a:pt x="307955" y="20479"/>
                    </a:cubicBezTo>
                    <a:lnTo>
                      <a:pt x="307955" y="61674"/>
                    </a:lnTo>
                    <a:cubicBezTo>
                      <a:pt x="307955" y="73997"/>
                      <a:pt x="297597" y="82153"/>
                      <a:pt x="287476" y="82153"/>
                    </a:cubicBezTo>
                    <a:lnTo>
                      <a:pt x="123289" y="82153"/>
                    </a:lnTo>
                    <a:cubicBezTo>
                      <a:pt x="112931" y="82153"/>
                      <a:pt x="102810" y="73997"/>
                      <a:pt x="102810" y="61674"/>
                    </a:cubicBezTo>
                    <a:cubicBezTo>
                      <a:pt x="102572" y="61674"/>
                      <a:pt x="102572" y="20479"/>
                      <a:pt x="102572" y="20479"/>
                    </a:cubicBezTo>
                    <a:close/>
                  </a:path>
                </a:pathLst>
              </a:custGeom>
              <a:solidFill>
                <a:schemeClr val="bg1"/>
              </a:solidFill>
              <a:ln w="595" cap="flat">
                <a:noFill/>
                <a:prstDash val="solid"/>
                <a:miter/>
              </a:ln>
            </p:spPr>
            <p:txBody>
              <a:bodyPr rot="0" spcFirstLastPara="false" vertOverflow="overflow" horzOverflow="overflow" vert="horz" wrap="square" lIns="91440" tIns="45720" rIns="91440" bIns="45720" numCol="1" spcCol="0" rtlCol="false" fromWordArt="false" anchor="ctr" anchorCtr="false" forceAA="false" compatLnSpc="true">
                <a:noAutofit/>
              </a:bodyPr>
              <a:lstStyle/>
              <a:p>
                <a:pPr/>
                <a:endParaRPr lang="zh-CN">
                  <a:solidFill>
                    <a:schemeClr val="tx1">
                      <a:lumMod val="85000"/>
                      <a:lumOff val="15000"/>
                      <a:alpha val="100000"/>
                    </a:schemeClr>
                  </a:solidFill>
                  <a:latin typeface="默认字体"/>
                  <a:ea typeface="默认字体"/>
                  <a:cs typeface="思源黑体 CN Regular"/>
                  <a:sym typeface="思源黑体 CN Normal"/>
                </a:endParaRPr>
              </a:p>
            </p:txBody>
          </p:sp>
          <p:grpSp>
            <p:nvGrpSpPr>
              <p:cNvPr id="288" name=""/>
              <p:cNvGrpSpPr/>
              <p:nvPr/>
            </p:nvGrpSpPr>
            <p:grpSpPr>
              <a:xfrm rot="0" flipH="false" flipV="false">
                <a:off x="6621498" y="1501169"/>
                <a:ext cx="4542051" cy="1071841"/>
                <a:chOff x="7040105" y="1997964"/>
                <a:chExt cx="3600005" cy="1071841"/>
              </a:xfrm>
            </p:grpSpPr>
            <p:sp>
              <p:nvSpPr>
                <p:cNvPr id="289" name="文本框 26" descr="{&quot;isTemplate&quot;:true,&quot;type&quot;:&quot;title&quot;,&quot;canOmit&quot;:false,&quot;range&quot;:0}"/>
                <p:cNvSpPr txBox="true"/>
                <p:nvPr/>
              </p:nvSpPr>
              <p:spPr>
                <a:xfrm rot="0" flipH="false" flipV="false">
                  <a:off x="7040105" y="1997964"/>
                  <a:ext cx="3600005" cy="368300"/>
                </a:xfrm>
                <a:prstGeom prst="rect">
                  <a:avLst/>
                </a:prstGeom>
                <a:noFill/>
              </p:spPr>
              <p:txBody>
                <a:bodyPr wrap="square" rtlCol="false">
                  <a:noAutofit/>
                </a:bodyPr>
                <a:lstStyle>
                  <a:defPPr>
                    <a:defRPr lang="zh-CN"/>
                  </a:defPPr>
                  <a:lvl1pPr>
                    <a:defRPr sz="2400">
                      <a:solidFill>
                        <a:schemeClr val="accent1"/>
                      </a:solidFill>
                      <a:latin typeface="+mj-ea"/>
                      <a:ea typeface="+mj-ea"/>
                    </a:defRPr>
                  </a:lvl1pPr>
                </a:lstStyle>
                <a:p>
                  <a:pPr marL="0" indent="0">
                    <a:lnSpc>
                      <a:spcPct val="100000"/>
                    </a:lnSpc>
                    <a:buNone/>
                  </a:pPr>
                  <a:r>
                    <a:rPr lang="zh-CN" sz="1600">
                      <a:solidFill>
                        <a:schemeClr val="tx1">
                          <a:alpha val="100000"/>
                        </a:schemeClr>
                      </a:solidFill>
                      <a:latin typeface="默认字体"/>
                      <a:ea typeface="默认字体"/>
                      <a:cs typeface="等线"/>
                      <a:sym typeface="思源黑体 CN Normal"/>
                    </a:rPr>
                    <a:t>实时显示对战结果（胜负/平局）</a:t>
                  </a:r>
                  <a:endParaRPr>
                    <a:latin typeface="默认字体"/>
                    <a:ea typeface="默认字体"/>
                    <a:cs typeface="+mn-cs"/>
                  </a:endParaRPr>
                </a:p>
              </p:txBody>
            </p:sp>
            <p:sp>
              <p:nvSpPr>
                <p:cNvPr id="290" name="文本框 28" descr="{&quot;isTemplate&quot;:true,&quot;type&quot;:&quot;content&quot;,&quot;canOmit&quot;:false,&quot;range&quot;:0}"/>
                <p:cNvSpPr txBox="true"/>
                <p:nvPr/>
              </p:nvSpPr>
              <p:spPr>
                <a:xfrm rot="0" flipH="false" flipV="false">
                  <a:off x="7040105" y="2287993"/>
                  <a:ext cx="3600005" cy="781812"/>
                </a:xfrm>
                <a:prstGeom prst="rect">
                  <a:avLst/>
                </a:prstGeom>
                <a:noFill/>
              </p:spPr>
              <p:txBody>
                <a:bodyPr wrap="square" rtlCol="false">
                  <a:no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sz="1200" kern="1400" spc="1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</a:defRPr>
                  </a:lvl1pPr>
                </a:lstStyle>
                <a:p>
                  <a:pPr marL="0" indent="0">
                    <a:lnSpc>
                      <a:spcPct val="130000"/>
                    </a:lnSpc>
                    <a:buNone/>
                  </a:pPr>
                  <a:r>
                    <a:rPr lang="zh-CN" sz="1200">
                      <a:solidFill>
                        <a:schemeClr val="tx1">
                          <a:alpha val="100000"/>
                        </a:schemeClr>
                      </a:solidFill>
                      <a:latin typeface="默认字体"/>
                      <a:ea typeface="默认字体"/>
                      <a:cs typeface="+mn-cs"/>
                      <a:sym typeface="思源黑体 CN Normal"/>
                    </a:rPr>
                    <a:t>每回合结束对战结果即时显示（玩家赢/电脑赢/平局），并显示提示增强交互体验。</a:t>
                  </a:r>
                  <a:endParaRPr/>
                </a:p>
              </p:txBody>
            </p:sp>
          </p:grpSp>
        </p:grpSp>
        <p:grpSp>
          <p:nvGrpSpPr>
            <p:cNvPr id="291" name=""/>
            <p:cNvGrpSpPr/>
            <p:nvPr/>
          </p:nvGrpSpPr>
          <p:grpSpPr>
            <a:xfrm rot="0" flipH="false" flipV="false">
              <a:off x="1107281" y="5084123"/>
              <a:ext cx="5446247" cy="1071841"/>
              <a:chOff x="5717302" y="1501169"/>
              <a:chExt cx="5446247" cy="1071841"/>
            </a:xfrm>
          </p:grpSpPr>
          <p:sp>
            <p:nvSpPr>
              <p:cNvPr id="292" name="椭圆 15"/>
              <p:cNvSpPr/>
              <p:nvPr/>
            </p:nvSpPr>
            <p:spPr>
              <a:xfrm>
                <a:off x="5717302" y="1646184"/>
                <a:ext cx="781820" cy="781820"/>
              </a:xfrm>
              <a:prstGeom prst="ellipse">
                <a:avLst/>
              </a:prstGeom>
              <a:solidFill>
                <a:schemeClr val="accent3">
                  <a:alpha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false" anchor="ctr">
                <a:noAutofit/>
              </a:bodyPr>
              <a:lstStyle/>
              <a:p>
                <a:pPr algn="ctr"/>
                <a:endParaRPr lang="zh-CN" sz="3200">
                  <a:latin typeface="默认字体"/>
                  <a:ea typeface="默认字体"/>
                  <a:cs typeface="思源黑体 CN Heavy"/>
                  <a:sym typeface="思源黑体 CN Normal"/>
                </a:endParaRPr>
              </a:p>
            </p:txBody>
          </p:sp>
          <p:sp>
            <p:nvSpPr>
              <p:cNvPr id="293" name="图形 56"/>
              <p:cNvSpPr/>
              <p:nvPr/>
            </p:nvSpPr>
            <p:spPr>
              <a:xfrm flipH="true">
                <a:off x="5993459" y="1899420"/>
                <a:ext cx="229506" cy="275348"/>
              </a:xfrm>
              <a:custGeom>
                <a:avLst/>
                <a:gdLst>
                  <a:gd name="connsiteX0" fmla="*/ 82094 w 411003"/>
                  <a:gd name="connsiteY0" fmla="*/ 41196 h 493097"/>
                  <a:gd name="connsiteX1" fmla="*/ 82094 w 411003"/>
                  <a:gd name="connsiteY1" fmla="*/ 61674 h 493097"/>
                  <a:gd name="connsiteX2" fmla="*/ 123289 w 411003"/>
                  <a:gd name="connsiteY2" fmla="*/ 102870 h 493097"/>
                  <a:gd name="connsiteX3" fmla="*/ 287715 w 411003"/>
                  <a:gd name="connsiteY3" fmla="*/ 102870 h 493097"/>
                  <a:gd name="connsiteX4" fmla="*/ 328910 w 411003"/>
                  <a:gd name="connsiteY4" fmla="*/ 61674 h 493097"/>
                  <a:gd name="connsiteX5" fmla="*/ 328910 w 411003"/>
                  <a:gd name="connsiteY5" fmla="*/ 41196 h 493097"/>
                  <a:gd name="connsiteX6" fmla="*/ 390525 w 411003"/>
                  <a:gd name="connsiteY6" fmla="*/ 41196 h 493097"/>
                  <a:gd name="connsiteX7" fmla="*/ 411004 w 411003"/>
                  <a:gd name="connsiteY7" fmla="*/ 61674 h 493097"/>
                  <a:gd name="connsiteX8" fmla="*/ 411004 w 411003"/>
                  <a:gd name="connsiteY8" fmla="*/ 472619 h 493097"/>
                  <a:gd name="connsiteX9" fmla="*/ 390525 w 411003"/>
                  <a:gd name="connsiteY9" fmla="*/ 493097 h 493097"/>
                  <a:gd name="connsiteX10" fmla="*/ 20479 w 411003"/>
                  <a:gd name="connsiteY10" fmla="*/ 493097 h 493097"/>
                  <a:gd name="connsiteX11" fmla="*/ 0 w 411003"/>
                  <a:gd name="connsiteY11" fmla="*/ 472619 h 493097"/>
                  <a:gd name="connsiteX12" fmla="*/ 0 w 411003"/>
                  <a:gd name="connsiteY12" fmla="*/ 61674 h 493097"/>
                  <a:gd name="connsiteX13" fmla="*/ 20479 w 411003"/>
                  <a:gd name="connsiteY13" fmla="*/ 41196 h 493097"/>
                  <a:gd name="connsiteX14" fmla="*/ 82094 w 411003"/>
                  <a:gd name="connsiteY14" fmla="*/ 41196 h 493097"/>
                  <a:gd name="connsiteX15" fmla="*/ 123289 w 411003"/>
                  <a:gd name="connsiteY15" fmla="*/ 195263 h 493097"/>
                  <a:gd name="connsiteX16" fmla="*/ 133648 w 411003"/>
                  <a:gd name="connsiteY16" fmla="*/ 205621 h 493097"/>
                  <a:gd name="connsiteX17" fmla="*/ 277356 w 411003"/>
                  <a:gd name="connsiteY17" fmla="*/ 205621 h 493097"/>
                  <a:gd name="connsiteX18" fmla="*/ 287715 w 411003"/>
                  <a:gd name="connsiteY18" fmla="*/ 195263 h 493097"/>
                  <a:gd name="connsiteX19" fmla="*/ 277356 w 411003"/>
                  <a:gd name="connsiteY19" fmla="*/ 184904 h 493097"/>
                  <a:gd name="connsiteX20" fmla="*/ 133410 w 411003"/>
                  <a:gd name="connsiteY20" fmla="*/ 184904 h 493097"/>
                  <a:gd name="connsiteX21" fmla="*/ 123289 w 411003"/>
                  <a:gd name="connsiteY21" fmla="*/ 195263 h 493097"/>
                  <a:gd name="connsiteX22" fmla="*/ 82094 w 411003"/>
                  <a:gd name="connsiteY22" fmla="*/ 277356 h 493097"/>
                  <a:gd name="connsiteX23" fmla="*/ 92452 w 411003"/>
                  <a:gd name="connsiteY23" fmla="*/ 287715 h 493097"/>
                  <a:gd name="connsiteX24" fmla="*/ 318492 w 411003"/>
                  <a:gd name="connsiteY24" fmla="*/ 287715 h 493097"/>
                  <a:gd name="connsiteX25" fmla="*/ 328851 w 411003"/>
                  <a:gd name="connsiteY25" fmla="*/ 277356 h 493097"/>
                  <a:gd name="connsiteX26" fmla="*/ 318492 w 411003"/>
                  <a:gd name="connsiteY26" fmla="*/ 266998 h 493097"/>
                  <a:gd name="connsiteX27" fmla="*/ 92452 w 411003"/>
                  <a:gd name="connsiteY27" fmla="*/ 266998 h 493097"/>
                  <a:gd name="connsiteX28" fmla="*/ 82094 w 411003"/>
                  <a:gd name="connsiteY28" fmla="*/ 277356 h 493097"/>
                  <a:gd name="connsiteX29" fmla="*/ 82094 w 411003"/>
                  <a:gd name="connsiteY29" fmla="*/ 359450 h 493097"/>
                  <a:gd name="connsiteX30" fmla="*/ 92452 w 411003"/>
                  <a:gd name="connsiteY30" fmla="*/ 369808 h 493097"/>
                  <a:gd name="connsiteX31" fmla="*/ 318492 w 411003"/>
                  <a:gd name="connsiteY31" fmla="*/ 369808 h 493097"/>
                  <a:gd name="connsiteX32" fmla="*/ 328851 w 411003"/>
                  <a:gd name="connsiteY32" fmla="*/ 359450 h 493097"/>
                  <a:gd name="connsiteX33" fmla="*/ 318492 w 411003"/>
                  <a:gd name="connsiteY33" fmla="*/ 349091 h 493097"/>
                  <a:gd name="connsiteX34" fmla="*/ 92452 w 411003"/>
                  <a:gd name="connsiteY34" fmla="*/ 349091 h 493097"/>
                  <a:gd name="connsiteX35" fmla="*/ 82094 w 411003"/>
                  <a:gd name="connsiteY35" fmla="*/ 359450 h 493097"/>
                  <a:gd name="connsiteX36" fmla="*/ 102572 w 411003"/>
                  <a:gd name="connsiteY36" fmla="*/ 20479 h 493097"/>
                  <a:gd name="connsiteX37" fmla="*/ 123051 w 411003"/>
                  <a:gd name="connsiteY37" fmla="*/ 0 h 493097"/>
                  <a:gd name="connsiteX38" fmla="*/ 287476 w 411003"/>
                  <a:gd name="connsiteY38" fmla="*/ 0 h 493097"/>
                  <a:gd name="connsiteX39" fmla="*/ 307955 w 411003"/>
                  <a:gd name="connsiteY39" fmla="*/ 20479 h 493097"/>
                  <a:gd name="connsiteX40" fmla="*/ 307955 w 411003"/>
                  <a:gd name="connsiteY40" fmla="*/ 61674 h 493097"/>
                  <a:gd name="connsiteX41" fmla="*/ 287476 w 411003"/>
                  <a:gd name="connsiteY41" fmla="*/ 82153 h 493097"/>
                  <a:gd name="connsiteX42" fmla="*/ 123289 w 411003"/>
                  <a:gd name="connsiteY42" fmla="*/ 82153 h 493097"/>
                  <a:gd name="connsiteX43" fmla="*/ 102810 w 411003"/>
                  <a:gd name="connsiteY43" fmla="*/ 61674 h 493097"/>
                  <a:gd name="connsiteX44" fmla="*/ 102572 w 411003"/>
                  <a:gd name="connsiteY44" fmla="*/ 20479 h 49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411003" h="493097">
                    <a:moveTo>
                      <a:pt x="82094" y="41196"/>
                    </a:moveTo>
                    <a:lnTo>
                      <a:pt x="82094" y="61674"/>
                    </a:lnTo>
                    <a:cubicBezTo>
                      <a:pt x="82094" y="84356"/>
                      <a:pt x="100608" y="102870"/>
                      <a:pt x="123289" y="102870"/>
                    </a:cubicBezTo>
                    <a:lnTo>
                      <a:pt x="287715" y="102870"/>
                    </a:lnTo>
                    <a:cubicBezTo>
                      <a:pt x="310396" y="102870"/>
                      <a:pt x="328910" y="84356"/>
                      <a:pt x="328910" y="61674"/>
                    </a:cubicBezTo>
                    <a:lnTo>
                      <a:pt x="328910" y="41196"/>
                    </a:lnTo>
                    <a:lnTo>
                      <a:pt x="390525" y="41196"/>
                    </a:lnTo>
                    <a:cubicBezTo>
                      <a:pt x="400883" y="41196"/>
                      <a:pt x="411004" y="49351"/>
                      <a:pt x="411004" y="61674"/>
                    </a:cubicBezTo>
                    <a:lnTo>
                      <a:pt x="411004" y="472619"/>
                    </a:lnTo>
                    <a:cubicBezTo>
                      <a:pt x="411004" y="484942"/>
                      <a:pt x="400645" y="493097"/>
                      <a:pt x="390525" y="493097"/>
                    </a:cubicBezTo>
                    <a:lnTo>
                      <a:pt x="20479" y="493097"/>
                    </a:lnTo>
                    <a:cubicBezTo>
                      <a:pt x="10120" y="493097"/>
                      <a:pt x="0" y="484942"/>
                      <a:pt x="0" y="472619"/>
                    </a:cubicBezTo>
                    <a:lnTo>
                      <a:pt x="0" y="61674"/>
                    </a:lnTo>
                    <a:cubicBezTo>
                      <a:pt x="0" y="49351"/>
                      <a:pt x="10358" y="41196"/>
                      <a:pt x="20479" y="41196"/>
                    </a:cubicBezTo>
                    <a:lnTo>
                      <a:pt x="82094" y="41196"/>
                    </a:lnTo>
                    <a:close/>
                    <a:moveTo>
                      <a:pt x="123289" y="195263"/>
                    </a:moveTo>
                    <a:cubicBezTo>
                      <a:pt x="123289" y="201454"/>
                      <a:pt x="127456" y="205621"/>
                      <a:pt x="133648" y="205621"/>
                    </a:cubicBezTo>
                    <a:lnTo>
                      <a:pt x="277356" y="205621"/>
                    </a:lnTo>
                    <a:cubicBezTo>
                      <a:pt x="283547" y="205621"/>
                      <a:pt x="287715" y="201454"/>
                      <a:pt x="287715" y="195263"/>
                    </a:cubicBezTo>
                    <a:cubicBezTo>
                      <a:pt x="287715" y="189071"/>
                      <a:pt x="283547" y="184904"/>
                      <a:pt x="277356" y="184904"/>
                    </a:cubicBezTo>
                    <a:lnTo>
                      <a:pt x="133410" y="184904"/>
                    </a:lnTo>
                    <a:cubicBezTo>
                      <a:pt x="127218" y="184904"/>
                      <a:pt x="123289" y="189131"/>
                      <a:pt x="123289" y="195263"/>
                    </a:cubicBezTo>
                    <a:close/>
                    <a:moveTo>
                      <a:pt x="82094" y="277356"/>
                    </a:moveTo>
                    <a:cubicBezTo>
                      <a:pt x="82094" y="283547"/>
                      <a:pt x="86261" y="287715"/>
                      <a:pt x="92452" y="287715"/>
                    </a:cubicBezTo>
                    <a:lnTo>
                      <a:pt x="318492" y="287715"/>
                    </a:lnTo>
                    <a:cubicBezTo>
                      <a:pt x="324683" y="287715"/>
                      <a:pt x="328851" y="283547"/>
                      <a:pt x="328851" y="277356"/>
                    </a:cubicBezTo>
                    <a:cubicBezTo>
                      <a:pt x="328851" y="271165"/>
                      <a:pt x="324683" y="266998"/>
                      <a:pt x="318492" y="266998"/>
                    </a:cubicBezTo>
                    <a:lnTo>
                      <a:pt x="92452" y="266998"/>
                    </a:lnTo>
                    <a:cubicBezTo>
                      <a:pt x="86320" y="266998"/>
                      <a:pt x="82094" y="271224"/>
                      <a:pt x="82094" y="277356"/>
                    </a:cubicBezTo>
                    <a:close/>
                    <a:moveTo>
                      <a:pt x="82094" y="359450"/>
                    </a:moveTo>
                    <a:cubicBezTo>
                      <a:pt x="82094" y="365641"/>
                      <a:pt x="86261" y="369808"/>
                      <a:pt x="92452" y="369808"/>
                    </a:cubicBezTo>
                    <a:lnTo>
                      <a:pt x="318492" y="369808"/>
                    </a:lnTo>
                    <a:cubicBezTo>
                      <a:pt x="324683" y="369808"/>
                      <a:pt x="328851" y="365641"/>
                      <a:pt x="328851" y="359450"/>
                    </a:cubicBezTo>
                    <a:cubicBezTo>
                      <a:pt x="328851" y="353258"/>
                      <a:pt x="324683" y="349091"/>
                      <a:pt x="318492" y="349091"/>
                    </a:cubicBezTo>
                    <a:lnTo>
                      <a:pt x="92452" y="349091"/>
                    </a:lnTo>
                    <a:cubicBezTo>
                      <a:pt x="86320" y="349329"/>
                      <a:pt x="82094" y="353318"/>
                      <a:pt x="82094" y="359450"/>
                    </a:cubicBezTo>
                    <a:close/>
                    <a:moveTo>
                      <a:pt x="102572" y="20479"/>
                    </a:moveTo>
                    <a:cubicBezTo>
                      <a:pt x="102572" y="8156"/>
                      <a:pt x="112931" y="0"/>
                      <a:pt x="123051" y="0"/>
                    </a:cubicBezTo>
                    <a:lnTo>
                      <a:pt x="287476" y="0"/>
                    </a:lnTo>
                    <a:cubicBezTo>
                      <a:pt x="297835" y="0"/>
                      <a:pt x="307955" y="8156"/>
                      <a:pt x="307955" y="20479"/>
                    </a:cubicBezTo>
                    <a:lnTo>
                      <a:pt x="307955" y="61674"/>
                    </a:lnTo>
                    <a:cubicBezTo>
                      <a:pt x="307955" y="73997"/>
                      <a:pt x="297597" y="82153"/>
                      <a:pt x="287476" y="82153"/>
                    </a:cubicBezTo>
                    <a:lnTo>
                      <a:pt x="123289" y="82153"/>
                    </a:lnTo>
                    <a:cubicBezTo>
                      <a:pt x="112931" y="82153"/>
                      <a:pt x="102810" y="73997"/>
                      <a:pt x="102810" y="61674"/>
                    </a:cubicBezTo>
                    <a:cubicBezTo>
                      <a:pt x="102572" y="61674"/>
                      <a:pt x="102572" y="20479"/>
                      <a:pt x="102572" y="20479"/>
                    </a:cubicBezTo>
                    <a:close/>
                  </a:path>
                </a:pathLst>
              </a:custGeom>
              <a:solidFill>
                <a:schemeClr val="bg1"/>
              </a:solidFill>
              <a:ln w="595" cap="flat">
                <a:noFill/>
                <a:prstDash val="solid"/>
                <a:miter/>
              </a:ln>
            </p:spPr>
            <p:txBody>
              <a:bodyPr rot="0" spcFirstLastPara="false" vertOverflow="overflow" horzOverflow="overflow" vert="horz" wrap="square" lIns="91440" tIns="45720" rIns="91440" bIns="45720" numCol="1" spcCol="0" rtlCol="false" fromWordArt="false" anchor="ctr" anchorCtr="false" forceAA="false" compatLnSpc="true">
                <a:noAutofit/>
              </a:bodyPr>
              <a:lstStyle/>
              <a:p>
                <a:pPr/>
                <a:endParaRPr lang="zh-CN">
                  <a:solidFill>
                    <a:schemeClr val="tx1">
                      <a:lumMod val="85000"/>
                      <a:lumOff val="15000"/>
                      <a:alpha val="100000"/>
                    </a:schemeClr>
                  </a:solidFill>
                  <a:latin typeface="默认字体"/>
                  <a:ea typeface="默认字体"/>
                  <a:cs typeface="思源黑体 CN Regular"/>
                  <a:sym typeface="思源黑体 CN Normal"/>
                </a:endParaRPr>
              </a:p>
            </p:txBody>
          </p:sp>
          <p:grpSp>
            <p:nvGrpSpPr>
              <p:cNvPr id="294" name=""/>
              <p:cNvGrpSpPr/>
              <p:nvPr/>
            </p:nvGrpSpPr>
            <p:grpSpPr>
              <a:xfrm rot="0" flipH="false" flipV="false">
                <a:off x="6621498" y="1501169"/>
                <a:ext cx="4542051" cy="1071841"/>
                <a:chOff x="7040105" y="1997964"/>
                <a:chExt cx="3600005" cy="1071841"/>
              </a:xfrm>
            </p:grpSpPr>
            <p:sp>
              <p:nvSpPr>
                <p:cNvPr id="295" name="文本框 26" descr="{&quot;isTemplate&quot;:true,&quot;type&quot;:&quot;title&quot;,&quot;canOmit&quot;:false,&quot;range&quot;:0}"/>
                <p:cNvSpPr txBox="true"/>
                <p:nvPr/>
              </p:nvSpPr>
              <p:spPr>
                <a:xfrm rot="0" flipH="false" flipV="false">
                  <a:off x="7040105" y="1997964"/>
                  <a:ext cx="3600005" cy="368300"/>
                </a:xfrm>
                <a:prstGeom prst="rect">
                  <a:avLst/>
                </a:prstGeom>
                <a:noFill/>
              </p:spPr>
              <p:txBody>
                <a:bodyPr wrap="square" rtlCol="false">
                  <a:noAutofit/>
                </a:bodyPr>
                <a:lstStyle>
                  <a:defPPr>
                    <a:defRPr lang="zh-CN"/>
                  </a:defPPr>
                  <a:lvl1pPr>
                    <a:defRPr sz="2400">
                      <a:solidFill>
                        <a:schemeClr val="accent1"/>
                      </a:solidFill>
                      <a:latin typeface="+mj-ea"/>
                      <a:ea typeface="+mj-ea"/>
                    </a:defRPr>
                  </a:lvl1pPr>
                </a:lstStyle>
                <a:p>
                  <a:pPr marL="0" indent="0">
                    <a:lnSpc>
                      <a:spcPct val="100000"/>
                    </a:lnSpc>
                    <a:buNone/>
                  </a:pPr>
                  <a:r>
                    <a:rPr lang="zh-CN" sz="1600">
                      <a:solidFill>
                        <a:schemeClr val="tx1">
                          <a:alpha val="100000"/>
                        </a:schemeClr>
                      </a:solidFill>
                      <a:latin typeface="默认字体"/>
                      <a:ea typeface="默认字体"/>
                      <a:cs typeface="等线"/>
                      <a:sym typeface="思源黑体 CN Normal"/>
                    </a:rPr>
                    <a:t>支持多轮对战，统计最终得分</a:t>
                  </a:r>
                  <a:endParaRPr>
                    <a:latin typeface="默认字体"/>
                    <a:ea typeface="默认字体"/>
                    <a:cs typeface="+mn-cs"/>
                  </a:endParaRPr>
                </a:p>
              </p:txBody>
            </p:sp>
            <p:sp>
              <p:nvSpPr>
                <p:cNvPr id="296" name="文本框 28" descr="{&quot;isTemplate&quot;:true,&quot;type&quot;:&quot;content&quot;,&quot;canOmit&quot;:false,&quot;range&quot;:0}"/>
                <p:cNvSpPr txBox="true"/>
                <p:nvPr/>
              </p:nvSpPr>
              <p:spPr>
                <a:xfrm rot="0" flipH="false" flipV="false">
                  <a:off x="7040105" y="2287993"/>
                  <a:ext cx="3600005" cy="781812"/>
                </a:xfrm>
                <a:prstGeom prst="rect">
                  <a:avLst/>
                </a:prstGeom>
                <a:noFill/>
              </p:spPr>
              <p:txBody>
                <a:bodyPr wrap="square" rtlCol="false">
                  <a:no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sz="1200" kern="1400" spc="1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</a:defRPr>
                  </a:lvl1pPr>
                </a:lstStyle>
                <a:p>
                  <a:pPr marL="0" indent="0">
                    <a:lnSpc>
                      <a:spcPct val="130000"/>
                    </a:lnSpc>
                    <a:buNone/>
                  </a:pPr>
                  <a:r>
                    <a:rPr lang="zh-CN" sz="1200">
                      <a:solidFill>
                        <a:schemeClr val="tx1">
                          <a:alpha val="100000"/>
                        </a:schemeClr>
                      </a:solidFill>
                      <a:latin typeface="默认字体"/>
                      <a:ea typeface="默认字体"/>
                      <a:cs typeface="+mn-cs"/>
                      <a:sym typeface="思源黑体 CN Normal"/>
                    </a:rPr>
                    <a:t>游戏支持连续多轮对战，最终输出总比分与胜负结论。</a:t>
                  </a:r>
                  <a:endParaRPr/>
                </a:p>
              </p:txBody>
            </p:sp>
          </p:grpSp>
        </p:grpSp>
      </p:grpSp>
      <p:sp>
        <p:nvSpPr>
          <p:cNvPr id="297" name="" descr="{&quot;isTemplate&quot;:true,&quot;type&quot;:&quot;title&quot;,&quot;canOmit&quot;:false,&quot;range&quot;:0}"/>
          <p:cNvSpPr txBox="true"/>
          <p:nvPr/>
        </p:nvSpPr>
        <p:spPr>
          <a:xfrm rot="0" flipH="false" flipV="false">
            <a:off x="660396" y="418039"/>
            <a:ext cx="10668000" cy="520700"/>
          </a:xfrm>
          <a:prstGeom prst="rect">
            <a:avLst/>
          </a:prstGeom>
          <a:noFill/>
        </p:spPr>
        <p:txBody>
          <a:bodyPr wrap="square" lIns="90000" tIns="46800" rIns="90000" bIns="46800" rtlCol="false" anchor="b" anchorCtr="false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游戏流程展示</a:t>
            </a:r>
            <a:r>
              <a:rPr lang="en-US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(</a:t>
            </a: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难度选择</a:t>
            </a:r>
            <a:r>
              <a:rPr lang="en-US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-</a:t>
            </a: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开始对战</a:t>
            </a:r>
            <a:r>
              <a:rPr lang="en-US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-</a:t>
            </a: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显示结果）</a:t>
            </a:r>
            <a:endParaRPr/>
          </a:p>
        </p:txBody>
      </p:sp>
      <p:pic>
        <p:nvPicPr>
          <p:cNvPr id="298" name=""/>
          <p:cNvPicPr>
            <a:picLocks noChangeAspect="true"/>
          </p:cNvPicPr>
          <p:nvPr/>
        </p:nvPicPr>
        <p:blipFill>
          <a:blip r:embed="rId1">
            <a:alphaModFix amt="100000"/>
            <a:extLst>
              <a:ext uri="">
                <a14:imgProps>
                  <a14:imgLayer>
                    <a14:imgEffect>
                      <a14:brightnessContrast bright="0" contrast="0"/>
                      <a14:colorTemperature colorTemp="6500"/>
                      <a14:saturation sat="100000"/>
                      <a14:sharpenSoften amount="0"/>
                    </a14:imgEffect>
                  </a14:imgLayer>
                </a14:imgProps>
              </a:ext>
            </a:extLst>
          </a:blip>
          <a:srcRect l="1691" t="0" r="1691" b="0"/>
          <a:stretch>
            <a:fillRect/>
          </a:stretch>
        </p:blipFill>
        <p:spPr>
          <a:xfrm rot="0" flipH="false" flipV="false">
            <a:off x="6675904" y="953854"/>
            <a:ext cx="2336074" cy="2686486"/>
          </a:xfrm>
          <a:prstGeom prst="rect"/>
        </p:spPr>
      </p:pic>
      <p:pic>
        <p:nvPicPr>
          <p:cNvPr id="299" name=""/>
          <p:cNvPicPr>
            <a:picLocks noChangeAspect="true"/>
          </p:cNvPicPr>
          <p:nvPr/>
        </p:nvPicPr>
        <p:blipFill>
          <a:blip r:embed="rId2">
            <a:alphaModFix amt="100000"/>
            <a:extLst>
              <a:ext uri="">
                <a14:imgProps>
                  <a14:imgLayer>
                    <a14:imgEffect>
                      <a14:brightnessContrast bright="0" contrast="0"/>
                      <a14:colorTemperature colorTemp="6500"/>
                      <a14:saturation sat="100000"/>
                      <a14:sharpenSoften amount="0"/>
                    </a14:imgEffect>
                  </a14:imgLayer>
                </a14:imgProps>
              </a:ext>
            </a:extLst>
          </a:blip>
          <a:srcRect l="8711" t="0" r="8711" b="0"/>
          <a:stretch>
            <a:fillRect/>
          </a:stretch>
        </p:blipFill>
        <p:spPr>
          <a:xfrm rot="0" flipH="false" flipV="false">
            <a:off x="9134354" y="938739"/>
            <a:ext cx="2666852" cy="2890905"/>
          </a:xfrm>
          <a:prstGeom prst="rect"/>
        </p:spPr>
      </p:pic>
      <p:pic>
        <p:nvPicPr>
          <p:cNvPr id="300" name=""/>
          <p:cNvPicPr>
            <a:picLocks noChangeAspect="true"/>
          </p:cNvPicPr>
          <p:nvPr/>
        </p:nvPicPr>
        <p:blipFill>
          <a:blip r:embed="rId3">
            <a:alphaModFix amt="100000"/>
            <a:extLst>
              <a:ext uri="">
                <a14:imgProps>
                  <a14:imgLayer>
                    <a14:imgEffect>
                      <a14:brightnessContrast bright="0" contrast="0"/>
                      <a14:colorTemperature colorTemp="6500"/>
                      <a14:saturation sat="100000"/>
                      <a14:sharpenSoften amount="0"/>
                    </a14:imgEffect>
                  </a14:imgLayer>
                </a14:imgProps>
              </a:ext>
            </a:extLst>
          </a:blip>
          <a:srcRect l="17590" t="0" r="17590" b="0"/>
          <a:stretch>
            <a:fillRect/>
          </a:stretch>
        </p:blipFill>
        <p:spPr>
          <a:xfrm rot="0" flipH="false" flipV="false">
            <a:off x="6601520" y="3969730"/>
            <a:ext cx="2484843" cy="2808844"/>
          </a:xfrm>
          <a:prstGeom prst="rect"/>
        </p:spPr>
      </p:pic>
      <p:pic>
        <p:nvPicPr>
          <p:cNvPr id="301" name="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 flipH="false" flipV="false">
            <a:off x="9335786" y="3780015"/>
            <a:ext cx="2374670" cy="2976516"/>
          </a:xfrm>
          <a:prstGeom prst="rect"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3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ncent" descr="{&quot;isTemplate&quot;:true,&quot;type&quot;:&quot;title&quot;,&quot;canOmit&quot;:false,&quot;range&quot;:0}"/>
          <p:cNvSpPr txBox="true"/>
          <p:nvPr/>
        </p:nvSpPr>
        <p:spPr>
          <a:xfrm rot="0" flipH="false" flipV="false">
            <a:off x="660396" y="418039"/>
            <a:ext cx="10877550" cy="520700"/>
          </a:xfrm>
          <a:prstGeom prst="rect">
            <a:avLst/>
          </a:prstGeom>
          <a:noFill/>
        </p:spPr>
        <p:txBody>
          <a:bodyPr wrap="square" lIns="90000" tIns="46800" rIns="90000" bIns="46800" rtlCol="false" anchor="b" anchorCtr="false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交互设计细节</a:t>
            </a:r>
            <a:endParaRPr lang="en-US" sz="2800" b="true">
              <a:latin typeface="默认字体"/>
              <a:ea typeface="默认字体"/>
              <a:cs typeface="+mn-cs"/>
            </a:endParaRPr>
          </a:p>
        </p:txBody>
      </p:sp>
      <p:grpSp>
        <p:nvGrpSpPr>
          <p:cNvPr id="304" name=""/>
          <p:cNvGrpSpPr/>
          <p:nvPr/>
        </p:nvGrpSpPr>
        <p:grpSpPr>
          <a:xfrm rot="0" flipH="false" flipV="false">
            <a:off x="7541760" y="1531989"/>
            <a:ext cx="3303307" cy="3364808"/>
            <a:chOff x="4573871" y="2590566"/>
            <a:chExt cx="2968056" cy="3275408"/>
          </a:xfrm>
        </p:grpSpPr>
        <p:sp>
          <p:nvSpPr>
            <p:cNvPr id="305" name="íṩľiďê"/>
            <p:cNvSpPr/>
            <p:nvPr/>
          </p:nvSpPr>
          <p:spPr>
            <a:xfrm rot="18900000" flipH="false" flipV="false">
              <a:off x="4573871" y="2590566"/>
              <a:ext cx="2968056" cy="2968056"/>
            </a:xfrm>
            <a:prstGeom prst="round2DiagRect">
              <a:avLst/>
            </a:prstGeom>
            <a:solidFill>
              <a:schemeClr val="accent1">
                <a:lumMod val="20000"/>
                <a:lumOff val="80000"/>
                <a:alpha val="1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marL="0" lvl="0" indent="0" algn="ctr" defTabSz="913765">
                <a:lnSpc>
                  <a:spcPct val="100000"/>
                </a:lnSpc>
                <a:buClrTx/>
                <a:buSzTx/>
                <a:buFontTx/>
                <a:buNone/>
                <a:defRPr sz="1800">
                  <a:solidFill>
                    <a:schemeClr val="lt1">
                      <a:alpha val="100000"/>
                    </a:schemeClr>
                  </a:solidFill>
                  <a:latin typeface="Arial"/>
                  <a:ea typeface="Microsoft YaHei"/>
                </a:defRPr>
              </a:pPr>
              <a:endParaRPr sz="1800" b="false" i="false" u="none" strike="noStrike" spc="0" baseline="0">
                <a:ln>
                  <a:noFill/>
                </a:ln>
                <a:solidFill>
                  <a:srgbClr val="FFFFFF">
                    <a:alpha val="100000"/>
                  </a:srgbClr>
                </a:solidFill>
                <a:effectLst/>
              </a:endParaRPr>
            </a:p>
          </p:txBody>
        </p:sp>
        <p:sp>
          <p:nvSpPr>
            <p:cNvPr id="306" name="ïṩlîḑé"/>
            <p:cNvSpPr/>
            <p:nvPr/>
          </p:nvSpPr>
          <p:spPr>
            <a:xfrm rot="18900000" flipH="false" flipV="false">
              <a:off x="4821209" y="3187693"/>
              <a:ext cx="2473380" cy="2473379"/>
            </a:xfrm>
            <a:prstGeom prst="round2Diag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marL="0" lvl="0" indent="0" algn="ctr" defTabSz="913765">
                <a:lnSpc>
                  <a:spcPct val="100000"/>
                </a:lnSpc>
                <a:buClrTx/>
                <a:buSzTx/>
                <a:buFontTx/>
                <a:buNone/>
                <a:defRPr sz="1800">
                  <a:solidFill>
                    <a:schemeClr val="lt1">
                      <a:alpha val="100000"/>
                    </a:schemeClr>
                  </a:solidFill>
                  <a:latin typeface="Arial"/>
                  <a:ea typeface="Microsoft YaHei"/>
                </a:defRPr>
              </a:pPr>
              <a:endParaRPr sz="1800" b="false" i="false" u="none" strike="noStrike" spc="0" baseline="0">
                <a:ln>
                  <a:noFill/>
                </a:ln>
                <a:solidFill>
                  <a:srgbClr val="FFFFFF">
                    <a:alpha val="100000"/>
                  </a:srgbClr>
                </a:solidFill>
                <a:effectLst/>
              </a:endParaRPr>
            </a:p>
          </p:txBody>
        </p:sp>
        <p:sp>
          <p:nvSpPr>
            <p:cNvPr id="307" name="ïSḻïďè"/>
            <p:cNvSpPr/>
            <p:nvPr/>
          </p:nvSpPr>
          <p:spPr>
            <a:xfrm rot="18900000" flipH="false" flipV="false">
              <a:off x="5068547" y="3784819"/>
              <a:ext cx="1978704" cy="1978704"/>
            </a:xfrm>
            <a:prstGeom prst="round2Diag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marL="0" lvl="0" indent="0" algn="ctr" defTabSz="913765">
                <a:lnSpc>
                  <a:spcPct val="100000"/>
                </a:lnSpc>
                <a:buClrTx/>
                <a:buSzTx/>
                <a:buFontTx/>
                <a:buNone/>
                <a:defRPr sz="1800">
                  <a:solidFill>
                    <a:schemeClr val="lt1">
                      <a:alpha val="100000"/>
                    </a:schemeClr>
                  </a:solidFill>
                  <a:latin typeface="Arial"/>
                  <a:ea typeface="Microsoft YaHei"/>
                </a:defRPr>
              </a:pPr>
              <a:endParaRPr sz="1800" b="false" i="false" u="none" strike="noStrike" spc="0" baseline="0">
                <a:ln>
                  <a:noFill/>
                </a:ln>
                <a:solidFill>
                  <a:srgbClr val="FFFFFF">
                    <a:alpha val="100000"/>
                  </a:srgbClr>
                </a:solidFill>
                <a:effectLst/>
              </a:endParaRPr>
            </a:p>
          </p:txBody>
        </p:sp>
        <p:sp>
          <p:nvSpPr>
            <p:cNvPr id="308" name="í$lîḓê"/>
            <p:cNvSpPr/>
            <p:nvPr/>
          </p:nvSpPr>
          <p:spPr>
            <a:xfrm rot="18900000" flipH="false" flipV="false">
              <a:off x="5315885" y="4381945"/>
              <a:ext cx="1484028" cy="1484029"/>
            </a:xfrm>
            <a:prstGeom prst="round2DiagRec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marL="0" lvl="0" indent="0" algn="ctr" defTabSz="913765">
                <a:lnSpc>
                  <a:spcPct val="100000"/>
                </a:lnSpc>
                <a:buClrTx/>
                <a:buSzTx/>
                <a:buFontTx/>
                <a:buNone/>
                <a:defRPr sz="1800">
                  <a:solidFill>
                    <a:schemeClr val="lt1">
                      <a:alpha val="100000"/>
                    </a:schemeClr>
                  </a:solidFill>
                  <a:latin typeface="Arial"/>
                  <a:ea typeface="Microsoft YaHei"/>
                </a:defRPr>
              </a:pPr>
              <a:endParaRPr sz="1800" b="false" i="false" u="none" strike="noStrike" spc="0" baseline="0">
                <a:ln>
                  <a:noFill/>
                </a:ln>
                <a:solidFill>
                  <a:srgbClr val="FFFFFF">
                    <a:alpha val="100000"/>
                  </a:srgbClr>
                </a:solidFill>
                <a:effectLst/>
              </a:endParaRPr>
            </a:p>
          </p:txBody>
        </p:sp>
      </p:grpSp>
      <p:grpSp>
        <p:nvGrpSpPr>
          <p:cNvPr id="309" name=""/>
          <p:cNvGrpSpPr/>
          <p:nvPr/>
        </p:nvGrpSpPr>
        <p:grpSpPr>
          <a:xfrm rot="0" flipH="false" flipV="false">
            <a:off x="760710" y="1450094"/>
            <a:ext cx="5136012" cy="4755733"/>
            <a:chOff x="648295" y="1382316"/>
            <a:chExt cx="5136012" cy="4755733"/>
          </a:xfrm>
        </p:grpSpPr>
        <p:sp>
          <p:nvSpPr>
            <p:cNvPr id="310" name="Tencent"/>
            <p:cNvSpPr/>
            <p:nvPr/>
          </p:nvSpPr>
          <p:spPr>
            <a:xfrm rot="0" flipH="false" flipV="false">
              <a:off x="660396" y="1382325"/>
              <a:ext cx="5112000" cy="4755724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2700">
              <a:solidFill>
                <a:schemeClr val="accent1">
                  <a:lumMod val="20000"/>
                  <a:lumOff val="80000"/>
                  <a:alpha val="10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algn="ctr"/>
              <a:endParaRPr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311" name="Tencent" descr="{&quot;isTemplate&quot;:true,&quot;type&quot;:&quot;content&quot;,&quot;canOmit&quot;:false,&quot;range&quot;:0}"/>
            <p:cNvSpPr txBox="true"/>
            <p:nvPr/>
          </p:nvSpPr>
          <p:spPr>
            <a:xfrm rot="0" flipH="false" flipV="false">
              <a:off x="660302" y="1464211"/>
              <a:ext cx="5124005" cy="4673838"/>
            </a:xfrm>
            <a:prstGeom prst="rect">
              <a:avLst/>
            </a:prstGeom>
            <a:noFill/>
            <a:ln/>
          </p:spPr>
          <p:txBody>
            <a:bodyPr wrap="square">
              <a:noAutofit/>
            </a:bodyPr>
            <a:lstStyle>
              <a:lvl1pPr marL="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1pPr>
              <a:lvl2pPr marL="457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2pPr>
              <a:lvl3pPr marL="914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3pPr>
              <a:lvl4pPr marL="1371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4pPr>
              <a:lvl5pPr marL="18288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5pPr>
              <a:lvl6pPr marL="22860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6pPr>
              <a:lvl7pPr marL="2743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7pPr>
              <a:lvl8pPr marL="3200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8pPr>
              <a:lvl9pPr marL="3657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9pPr>
            </a:lstStyle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1.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菜单导航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：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主界面采用简洁的菜单导航设计，用户可通过鼠标左键选择“开始游戏”，“设置”，：团队介绍“，或“退出”。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2.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结果可视化 ：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实时描述回合对战过程，最终结算结果，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增强交互体验。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3.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一局对局结束后，可以按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R/</a:t>
              </a: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r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键再来一局，或者点击空格键退出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4.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点击团队介绍后可以按空格返回菜单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5.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每回合的血量变化会直观显示在上方血条上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6.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点击任意键都可以进入对局下一回合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7.</a:t>
              </a:r>
              <a:r>
                <a:rPr lang="zh-CN" sz="16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精彩的游戏界面，并使用可爱的鸽子贴图</a:t>
              </a:r>
              <a:endParaRPr/>
            </a:p>
          </p:txBody>
        </p:sp>
        <p:cxnSp>
          <p:nvCxnSpPr>
            <p:cNvPr id="312" name="直线连接符 31"/>
            <p:cNvCxnSpPr/>
            <p:nvPr/>
          </p:nvCxnSpPr>
          <p:spPr>
            <a:xfrm rot="0" flipH="false" flipV="true">
              <a:off x="648295" y="1382316"/>
              <a:ext cx="512400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3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图片 56"/>
          <p:cNvPicPr/>
          <p:nvPr/>
        </p:nvPicPr>
        <p:blipFill rotWithShape="true">
          <a:blip r:embed="rId1"/>
          <a:srcRect l="0" t="0" r="-640" b="5332"/>
          <a:stretch>
            <a:fillRect/>
          </a:stretch>
        </p:blipFill>
        <p:spPr>
          <a:xfrm rot="0" flipH="false" flipV="false">
            <a:off x="6350" y="-6351"/>
            <a:ext cx="6241456" cy="6871911"/>
          </a:xfrm>
          <a:custGeom>
            <a:rect l="l" t="t" r="r" b="b"/>
            <a:pathLst>
              <a:path w="6241456" h="7268901">
                <a:moveTo>
                  <a:pt x="0" y="0"/>
                </a:moveTo>
                <a:lnTo>
                  <a:pt x="6241456" y="0"/>
                </a:lnTo>
                <a:lnTo>
                  <a:pt x="6241456" y="7268901"/>
                </a:lnTo>
                <a:lnTo>
                  <a:pt x="0" y="7268901"/>
                </a:lnTo>
                <a:close/>
              </a:path>
            </a:pathLst>
          </a:custGeom>
        </p:spPr>
      </p:pic>
      <p:grpSp>
        <p:nvGrpSpPr>
          <p:cNvPr id="315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316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317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318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  <p:grpSp>
          <p:nvGrpSpPr>
            <p:cNvPr id="319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320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  <p:sp>
            <p:nvSpPr>
              <p:cNvPr id="321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/>
              <a:solidFill>
                <a:srgbClr val="E6E6E6"/>
              </a:solidFill>
              <a:ln w="12700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anchor="ctr"/>
              <a:p>
                <a:pPr algn="ctr"/>
                <a:endParaRPr lang="zh-CN">
                  <a:solidFill>
                    <a:srgbClr val="FFFFFF"/>
                  </a:solidFill>
                  <a:ea typeface="Microsoft YaHei"/>
                </a:endParaRPr>
              </a:p>
            </p:txBody>
          </p:sp>
        </p:grpSp>
      </p:grpSp>
      <p:sp>
        <p:nvSpPr>
          <p:cNvPr id="322" name="矩形 14"/>
          <p:cNvSpPr/>
          <p:nvPr/>
        </p:nvSpPr>
        <p:spPr>
          <a:xfrm>
            <a:off x="11856720" y="1"/>
            <a:ext cx="335280" cy="6858000"/>
          </a:xfrm>
          <a:prstGeom prst="rect"/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anchor="ctr"/>
          <a:p>
            <a:pPr algn="ctr"/>
            <a:endParaRPr lang="zh-CN">
              <a:ea typeface="Microsoft YaHei"/>
            </a:endParaRPr>
          </a:p>
        </p:txBody>
      </p:sp>
      <p:grpSp>
        <p:nvGrpSpPr>
          <p:cNvPr id="323" name="组合 23"/>
          <p:cNvGrpSpPr/>
          <p:nvPr/>
        </p:nvGrpSpPr>
        <p:grpSpPr>
          <a:xfrm>
            <a:off x="208838" y="308188"/>
            <a:ext cx="11983161" cy="640937"/>
            <a:chOff x="5446928" y="2201194"/>
            <a:chExt cx="24270511" cy="1298144"/>
          </a:xfrm>
        </p:grpSpPr>
        <p:sp>
          <p:nvSpPr>
            <p:cNvPr id="324" name="椭圆 25"/>
            <p:cNvSpPr/>
            <p:nvPr/>
          </p:nvSpPr>
          <p:spPr>
            <a:xfrm>
              <a:off x="5446928" y="2201194"/>
              <a:ext cx="1298144" cy="1298144"/>
            </a:xfrm>
            <a:prstGeom prst="ellipse"/>
            <a:solidFill>
              <a:schemeClr val="bg1"/>
            </a:solidFill>
            <a:ln w="76200">
              <a:solidFill>
                <a:schemeClr val="bg1"/>
              </a:solidFill>
            </a:ln>
          </p:spPr>
          <p:txBody>
            <a:bodyPr anchor="ctr"/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325" name="graduation-hat_2473"/>
            <p:cNvSpPr/>
            <p:nvPr/>
          </p:nvSpPr>
          <p:spPr>
            <a:xfrm rot="0">
              <a:off x="29054230" y="2850266"/>
              <a:ext cx="663211" cy="618000"/>
            </a:xfrm>
            <a:custGeom>
              <a:rect l="l" t="t" r="r" b="b"/>
              <a:pathLst>
                <a:path w="663211" h="618000">
                  <a:moveTo>
                    <a:pt x="420057" y="573864"/>
                  </a:moveTo>
                  <a:lnTo>
                    <a:pt x="420057" y="595981"/>
                  </a:lnTo>
                  <a:lnTo>
                    <a:pt x="641062" y="595981"/>
                  </a:lnTo>
                  <a:lnTo>
                    <a:pt x="641062" y="573864"/>
                  </a:lnTo>
                  <a:lnTo>
                    <a:pt x="607935" y="573864"/>
                  </a:lnTo>
                  <a:close/>
                  <a:moveTo>
                    <a:pt x="22149" y="573864"/>
                  </a:moveTo>
                  <a:lnTo>
                    <a:pt x="22149" y="595981"/>
                  </a:lnTo>
                  <a:lnTo>
                    <a:pt x="243154" y="595981"/>
                  </a:lnTo>
                  <a:lnTo>
                    <a:pt x="243154" y="573864"/>
                  </a:lnTo>
                  <a:lnTo>
                    <a:pt x="55276" y="573864"/>
                  </a:lnTo>
                  <a:close/>
                  <a:moveTo>
                    <a:pt x="331519" y="452409"/>
                  </a:moveTo>
                  <a:cubicBezTo>
                    <a:pt x="343664" y="452409"/>
                    <a:pt x="353672" y="462401"/>
                    <a:pt x="353672" y="474526"/>
                  </a:cubicBezTo>
                  <a:lnTo>
                    <a:pt x="353672" y="618000"/>
                  </a:lnTo>
                  <a:lnTo>
                    <a:pt x="309463" y="618000"/>
                  </a:lnTo>
                  <a:lnTo>
                    <a:pt x="309463" y="474526"/>
                  </a:lnTo>
                  <a:cubicBezTo>
                    <a:pt x="309463" y="462401"/>
                    <a:pt x="319373" y="452409"/>
                    <a:pt x="331519" y="452409"/>
                  </a:cubicBezTo>
                  <a:close/>
                  <a:moveTo>
                    <a:pt x="497389" y="441473"/>
                  </a:moveTo>
                  <a:lnTo>
                    <a:pt x="519494" y="441473"/>
                  </a:lnTo>
                  <a:lnTo>
                    <a:pt x="519494" y="496618"/>
                  </a:lnTo>
                  <a:lnTo>
                    <a:pt x="497389" y="496618"/>
                  </a:lnTo>
                  <a:close/>
                  <a:moveTo>
                    <a:pt x="143641" y="441473"/>
                  </a:moveTo>
                  <a:lnTo>
                    <a:pt x="165823" y="441473"/>
                  </a:lnTo>
                  <a:lnTo>
                    <a:pt x="165823" y="496618"/>
                  </a:lnTo>
                  <a:lnTo>
                    <a:pt x="143641" y="496618"/>
                  </a:lnTo>
                  <a:close/>
                  <a:moveTo>
                    <a:pt x="486309" y="419340"/>
                  </a:moveTo>
                  <a:cubicBezTo>
                    <a:pt x="479703" y="419340"/>
                    <a:pt x="475235" y="423802"/>
                    <a:pt x="475235" y="430398"/>
                  </a:cubicBezTo>
                  <a:lnTo>
                    <a:pt x="475235" y="496650"/>
                  </a:lnTo>
                  <a:lnTo>
                    <a:pt x="464257" y="496650"/>
                  </a:lnTo>
                  <a:cubicBezTo>
                    <a:pt x="457555" y="496650"/>
                    <a:pt x="453183" y="501016"/>
                    <a:pt x="453183" y="507611"/>
                  </a:cubicBezTo>
                  <a:cubicBezTo>
                    <a:pt x="453183" y="514305"/>
                    <a:pt x="457555" y="518670"/>
                    <a:pt x="464257" y="518670"/>
                  </a:cubicBezTo>
                  <a:lnTo>
                    <a:pt x="486309" y="518670"/>
                  </a:lnTo>
                  <a:lnTo>
                    <a:pt x="530511" y="518670"/>
                  </a:lnTo>
                  <a:lnTo>
                    <a:pt x="552660" y="518670"/>
                  </a:lnTo>
                  <a:cubicBezTo>
                    <a:pt x="559265" y="518670"/>
                    <a:pt x="563735" y="514305"/>
                    <a:pt x="563735" y="507611"/>
                  </a:cubicBezTo>
                  <a:cubicBezTo>
                    <a:pt x="563735" y="501016"/>
                    <a:pt x="559265" y="496650"/>
                    <a:pt x="552660" y="496650"/>
                  </a:cubicBezTo>
                  <a:lnTo>
                    <a:pt x="541585" y="496650"/>
                  </a:lnTo>
                  <a:lnTo>
                    <a:pt x="541585" y="430398"/>
                  </a:lnTo>
                  <a:cubicBezTo>
                    <a:pt x="541585" y="423802"/>
                    <a:pt x="537213" y="419340"/>
                    <a:pt x="530511" y="419340"/>
                  </a:cubicBezTo>
                  <a:close/>
                  <a:moveTo>
                    <a:pt x="132603" y="419340"/>
                  </a:moveTo>
                  <a:cubicBezTo>
                    <a:pt x="125998" y="419340"/>
                    <a:pt x="121626" y="423802"/>
                    <a:pt x="121626" y="430398"/>
                  </a:cubicBezTo>
                  <a:lnTo>
                    <a:pt x="121626" y="496650"/>
                  </a:lnTo>
                  <a:lnTo>
                    <a:pt x="110551" y="496650"/>
                  </a:lnTo>
                  <a:cubicBezTo>
                    <a:pt x="103946" y="496650"/>
                    <a:pt x="99476" y="501016"/>
                    <a:pt x="99476" y="507611"/>
                  </a:cubicBezTo>
                  <a:cubicBezTo>
                    <a:pt x="99476" y="514305"/>
                    <a:pt x="103946" y="518670"/>
                    <a:pt x="110551" y="518670"/>
                  </a:cubicBezTo>
                  <a:lnTo>
                    <a:pt x="132603" y="518670"/>
                  </a:lnTo>
                  <a:lnTo>
                    <a:pt x="176805" y="518670"/>
                  </a:lnTo>
                  <a:lnTo>
                    <a:pt x="198954" y="518670"/>
                  </a:lnTo>
                  <a:cubicBezTo>
                    <a:pt x="205559" y="518670"/>
                    <a:pt x="210028" y="514305"/>
                    <a:pt x="210028" y="507611"/>
                  </a:cubicBezTo>
                  <a:cubicBezTo>
                    <a:pt x="210028" y="501016"/>
                    <a:pt x="205559" y="496650"/>
                    <a:pt x="198954" y="496650"/>
                  </a:cubicBezTo>
                  <a:lnTo>
                    <a:pt x="187879" y="496650"/>
                  </a:lnTo>
                  <a:lnTo>
                    <a:pt x="187879" y="430398"/>
                  </a:lnTo>
                  <a:cubicBezTo>
                    <a:pt x="187879" y="423802"/>
                    <a:pt x="183508" y="419340"/>
                    <a:pt x="176805" y="419340"/>
                  </a:cubicBezTo>
                  <a:close/>
                  <a:moveTo>
                    <a:pt x="497389" y="308923"/>
                  </a:moveTo>
                  <a:lnTo>
                    <a:pt x="519494" y="308923"/>
                  </a:lnTo>
                  <a:lnTo>
                    <a:pt x="519494" y="364145"/>
                  </a:lnTo>
                  <a:lnTo>
                    <a:pt x="497389" y="364145"/>
                  </a:lnTo>
                  <a:close/>
                  <a:moveTo>
                    <a:pt x="320553" y="308923"/>
                  </a:moveTo>
                  <a:lnTo>
                    <a:pt x="342657" y="308923"/>
                  </a:lnTo>
                  <a:lnTo>
                    <a:pt x="342657" y="364145"/>
                  </a:lnTo>
                  <a:lnTo>
                    <a:pt x="320553" y="364145"/>
                  </a:lnTo>
                  <a:close/>
                  <a:moveTo>
                    <a:pt x="143641" y="308923"/>
                  </a:moveTo>
                  <a:lnTo>
                    <a:pt x="165823" y="308923"/>
                  </a:lnTo>
                  <a:lnTo>
                    <a:pt x="165823" y="364145"/>
                  </a:lnTo>
                  <a:lnTo>
                    <a:pt x="143641" y="364145"/>
                  </a:lnTo>
                  <a:close/>
                  <a:moveTo>
                    <a:pt x="486309" y="286932"/>
                  </a:moveTo>
                  <a:cubicBezTo>
                    <a:pt x="479703" y="286932"/>
                    <a:pt x="475235" y="291297"/>
                    <a:pt x="475235" y="297990"/>
                  </a:cubicBezTo>
                  <a:lnTo>
                    <a:pt x="475235" y="364145"/>
                  </a:lnTo>
                  <a:lnTo>
                    <a:pt x="464257" y="364145"/>
                  </a:lnTo>
                  <a:cubicBezTo>
                    <a:pt x="457555" y="364145"/>
                    <a:pt x="453183" y="368608"/>
                    <a:pt x="453183" y="375204"/>
                  </a:cubicBezTo>
                  <a:cubicBezTo>
                    <a:pt x="453183" y="381801"/>
                    <a:pt x="457555" y="386262"/>
                    <a:pt x="464257" y="386262"/>
                  </a:cubicBezTo>
                  <a:lnTo>
                    <a:pt x="486309" y="386262"/>
                  </a:lnTo>
                  <a:lnTo>
                    <a:pt x="530511" y="386262"/>
                  </a:lnTo>
                  <a:lnTo>
                    <a:pt x="552660" y="386262"/>
                  </a:lnTo>
                  <a:cubicBezTo>
                    <a:pt x="559265" y="386262"/>
                    <a:pt x="563735" y="381801"/>
                    <a:pt x="563735" y="375204"/>
                  </a:cubicBezTo>
                  <a:cubicBezTo>
                    <a:pt x="563735" y="368608"/>
                    <a:pt x="559265" y="364145"/>
                    <a:pt x="552660" y="364145"/>
                  </a:cubicBezTo>
                  <a:lnTo>
                    <a:pt x="541585" y="364145"/>
                  </a:lnTo>
                  <a:lnTo>
                    <a:pt x="541585" y="297990"/>
                  </a:lnTo>
                  <a:cubicBezTo>
                    <a:pt x="541585" y="291297"/>
                    <a:pt x="537213" y="286932"/>
                    <a:pt x="530511" y="286932"/>
                  </a:cubicBezTo>
                  <a:close/>
                  <a:moveTo>
                    <a:pt x="309505" y="286932"/>
                  </a:moveTo>
                  <a:cubicBezTo>
                    <a:pt x="302801" y="286932"/>
                    <a:pt x="298430" y="291297"/>
                    <a:pt x="298430" y="297990"/>
                  </a:cubicBezTo>
                  <a:lnTo>
                    <a:pt x="298430" y="364145"/>
                  </a:lnTo>
                  <a:lnTo>
                    <a:pt x="287356" y="364145"/>
                  </a:lnTo>
                  <a:cubicBezTo>
                    <a:pt x="280750" y="364145"/>
                    <a:pt x="276281" y="368608"/>
                    <a:pt x="276281" y="375204"/>
                  </a:cubicBezTo>
                  <a:cubicBezTo>
                    <a:pt x="276281" y="381801"/>
                    <a:pt x="280750" y="386262"/>
                    <a:pt x="287356" y="386262"/>
                  </a:cubicBezTo>
                  <a:lnTo>
                    <a:pt x="309505" y="386262"/>
                  </a:lnTo>
                  <a:lnTo>
                    <a:pt x="353706" y="386262"/>
                  </a:lnTo>
                  <a:lnTo>
                    <a:pt x="375758" y="386262"/>
                  </a:lnTo>
                  <a:cubicBezTo>
                    <a:pt x="382461" y="386262"/>
                    <a:pt x="386833" y="381801"/>
                    <a:pt x="386833" y="375204"/>
                  </a:cubicBezTo>
                  <a:cubicBezTo>
                    <a:pt x="386833" y="368608"/>
                    <a:pt x="382461" y="364145"/>
                    <a:pt x="375758" y="364145"/>
                  </a:cubicBezTo>
                  <a:lnTo>
                    <a:pt x="364781" y="364145"/>
                  </a:lnTo>
                  <a:lnTo>
                    <a:pt x="364781" y="297990"/>
                  </a:lnTo>
                  <a:cubicBezTo>
                    <a:pt x="364781" y="291297"/>
                    <a:pt x="360312" y="286932"/>
                    <a:pt x="353706" y="286932"/>
                  </a:cubicBezTo>
                  <a:close/>
                  <a:moveTo>
                    <a:pt x="132603" y="286932"/>
                  </a:moveTo>
                  <a:cubicBezTo>
                    <a:pt x="125998" y="286932"/>
                    <a:pt x="121626" y="291297"/>
                    <a:pt x="121626" y="297990"/>
                  </a:cubicBezTo>
                  <a:lnTo>
                    <a:pt x="121626" y="364145"/>
                  </a:lnTo>
                  <a:lnTo>
                    <a:pt x="110551" y="364145"/>
                  </a:lnTo>
                  <a:cubicBezTo>
                    <a:pt x="103946" y="364145"/>
                    <a:pt x="99476" y="368608"/>
                    <a:pt x="99476" y="375204"/>
                  </a:cubicBezTo>
                  <a:cubicBezTo>
                    <a:pt x="99476" y="381801"/>
                    <a:pt x="103946" y="386262"/>
                    <a:pt x="110551" y="386262"/>
                  </a:cubicBezTo>
                  <a:lnTo>
                    <a:pt x="132603" y="386262"/>
                  </a:lnTo>
                  <a:lnTo>
                    <a:pt x="176805" y="386262"/>
                  </a:lnTo>
                  <a:lnTo>
                    <a:pt x="198954" y="386262"/>
                  </a:lnTo>
                  <a:cubicBezTo>
                    <a:pt x="205559" y="386262"/>
                    <a:pt x="210028" y="381801"/>
                    <a:pt x="210028" y="375204"/>
                  </a:cubicBezTo>
                  <a:cubicBezTo>
                    <a:pt x="210028" y="369674"/>
                    <a:pt x="205559" y="364145"/>
                    <a:pt x="198954" y="364145"/>
                  </a:cubicBezTo>
                  <a:lnTo>
                    <a:pt x="187879" y="364145"/>
                  </a:lnTo>
                  <a:lnTo>
                    <a:pt x="187879" y="297990"/>
                  </a:lnTo>
                  <a:cubicBezTo>
                    <a:pt x="187879" y="291297"/>
                    <a:pt x="183508" y="286932"/>
                    <a:pt x="176805" y="286932"/>
                  </a:cubicBezTo>
                  <a:close/>
                  <a:moveTo>
                    <a:pt x="464257" y="209621"/>
                  </a:moveTo>
                  <a:lnTo>
                    <a:pt x="464257" y="231738"/>
                  </a:lnTo>
                  <a:lnTo>
                    <a:pt x="574711" y="231738"/>
                  </a:lnTo>
                  <a:lnTo>
                    <a:pt x="574711" y="209621"/>
                  </a:lnTo>
                  <a:close/>
                  <a:moveTo>
                    <a:pt x="88402" y="209621"/>
                  </a:moveTo>
                  <a:lnTo>
                    <a:pt x="88402" y="231738"/>
                  </a:lnTo>
                  <a:lnTo>
                    <a:pt x="198954" y="231738"/>
                  </a:lnTo>
                  <a:lnTo>
                    <a:pt x="198954" y="209621"/>
                  </a:lnTo>
                  <a:close/>
                  <a:moveTo>
                    <a:pt x="331557" y="0"/>
                  </a:moveTo>
                  <a:lnTo>
                    <a:pt x="420057" y="0"/>
                  </a:lnTo>
                  <a:cubicBezTo>
                    <a:pt x="426662" y="0"/>
                    <a:pt x="431033" y="4365"/>
                    <a:pt x="431033" y="10961"/>
                  </a:cubicBezTo>
                  <a:lnTo>
                    <a:pt x="431033" y="77214"/>
                  </a:lnTo>
                  <a:cubicBezTo>
                    <a:pt x="431033" y="83810"/>
                    <a:pt x="426662" y="88271"/>
                    <a:pt x="420057" y="88271"/>
                  </a:cubicBezTo>
                  <a:lnTo>
                    <a:pt x="342632" y="88271"/>
                  </a:lnTo>
                  <a:lnTo>
                    <a:pt x="342632" y="127946"/>
                  </a:lnTo>
                  <a:lnTo>
                    <a:pt x="416657" y="189833"/>
                  </a:lnTo>
                  <a:cubicBezTo>
                    <a:pt x="418891" y="191967"/>
                    <a:pt x="420057" y="195266"/>
                    <a:pt x="420057" y="198660"/>
                  </a:cubicBezTo>
                  <a:lnTo>
                    <a:pt x="420057" y="231738"/>
                  </a:lnTo>
                  <a:lnTo>
                    <a:pt x="442108" y="231738"/>
                  </a:lnTo>
                  <a:lnTo>
                    <a:pt x="442108" y="198660"/>
                  </a:lnTo>
                  <a:cubicBezTo>
                    <a:pt x="442108" y="191967"/>
                    <a:pt x="446577" y="187602"/>
                    <a:pt x="453183" y="187602"/>
                  </a:cubicBezTo>
                  <a:lnTo>
                    <a:pt x="585786" y="187602"/>
                  </a:lnTo>
                  <a:cubicBezTo>
                    <a:pt x="592392" y="187602"/>
                    <a:pt x="596860" y="191967"/>
                    <a:pt x="596860" y="198660"/>
                  </a:cubicBezTo>
                  <a:lnTo>
                    <a:pt x="596860" y="231738"/>
                  </a:lnTo>
                  <a:lnTo>
                    <a:pt x="607935" y="231738"/>
                  </a:lnTo>
                  <a:cubicBezTo>
                    <a:pt x="614541" y="231738"/>
                    <a:pt x="619010" y="236103"/>
                    <a:pt x="619010" y="242796"/>
                  </a:cubicBezTo>
                  <a:lnTo>
                    <a:pt x="619010" y="551748"/>
                  </a:lnTo>
                  <a:lnTo>
                    <a:pt x="652136" y="551748"/>
                  </a:lnTo>
                  <a:cubicBezTo>
                    <a:pt x="658743" y="551748"/>
                    <a:pt x="663211" y="557277"/>
                    <a:pt x="663211" y="562806"/>
                  </a:cubicBezTo>
                  <a:lnTo>
                    <a:pt x="663211" y="606941"/>
                  </a:lnTo>
                  <a:cubicBezTo>
                    <a:pt x="663211" y="613635"/>
                    <a:pt x="658743" y="618000"/>
                    <a:pt x="652136" y="618000"/>
                  </a:cubicBezTo>
                  <a:lnTo>
                    <a:pt x="408982" y="618000"/>
                  </a:lnTo>
                  <a:lnTo>
                    <a:pt x="375758" y="618000"/>
                  </a:lnTo>
                  <a:lnTo>
                    <a:pt x="375758" y="474534"/>
                  </a:lnTo>
                  <a:cubicBezTo>
                    <a:pt x="375758" y="450284"/>
                    <a:pt x="355940" y="430398"/>
                    <a:pt x="331557" y="430398"/>
                  </a:cubicBezTo>
                  <a:cubicBezTo>
                    <a:pt x="307271" y="430398"/>
                    <a:pt x="287356" y="450284"/>
                    <a:pt x="287356" y="474534"/>
                  </a:cubicBezTo>
                  <a:lnTo>
                    <a:pt x="287356" y="618000"/>
                  </a:lnTo>
                  <a:lnTo>
                    <a:pt x="254229" y="618000"/>
                  </a:lnTo>
                  <a:lnTo>
                    <a:pt x="11075" y="618000"/>
                  </a:lnTo>
                  <a:cubicBezTo>
                    <a:pt x="4468" y="618000"/>
                    <a:pt x="0" y="613635"/>
                    <a:pt x="0" y="606941"/>
                  </a:cubicBezTo>
                  <a:lnTo>
                    <a:pt x="0" y="562806"/>
                  </a:lnTo>
                  <a:cubicBezTo>
                    <a:pt x="0" y="556209"/>
                    <a:pt x="4468" y="551748"/>
                    <a:pt x="11075" y="551748"/>
                  </a:cubicBezTo>
                  <a:lnTo>
                    <a:pt x="44201" y="551748"/>
                  </a:lnTo>
                  <a:lnTo>
                    <a:pt x="44201" y="242796"/>
                  </a:lnTo>
                  <a:cubicBezTo>
                    <a:pt x="44201" y="236103"/>
                    <a:pt x="48670" y="231738"/>
                    <a:pt x="55276" y="231738"/>
                  </a:cubicBezTo>
                  <a:lnTo>
                    <a:pt x="66351" y="231738"/>
                  </a:lnTo>
                  <a:lnTo>
                    <a:pt x="66351" y="198660"/>
                  </a:lnTo>
                  <a:cubicBezTo>
                    <a:pt x="66351" y="191967"/>
                    <a:pt x="70722" y="187602"/>
                    <a:pt x="77327" y="187602"/>
                  </a:cubicBezTo>
                  <a:lnTo>
                    <a:pt x="210028" y="187602"/>
                  </a:lnTo>
                  <a:cubicBezTo>
                    <a:pt x="216634" y="187602"/>
                    <a:pt x="221103" y="191967"/>
                    <a:pt x="221103" y="198660"/>
                  </a:cubicBezTo>
                  <a:lnTo>
                    <a:pt x="221103" y="231738"/>
                  </a:lnTo>
                  <a:lnTo>
                    <a:pt x="243154" y="231738"/>
                  </a:lnTo>
                  <a:lnTo>
                    <a:pt x="243154" y="198660"/>
                  </a:lnTo>
                  <a:cubicBezTo>
                    <a:pt x="243154" y="195266"/>
                    <a:pt x="244223" y="191967"/>
                    <a:pt x="246457" y="189833"/>
                  </a:cubicBezTo>
                  <a:lnTo>
                    <a:pt x="320579" y="126878"/>
                  </a:lnTo>
                  <a:lnTo>
                    <a:pt x="320579" y="77214"/>
                  </a:lnTo>
                  <a:lnTo>
                    <a:pt x="320579" y="10961"/>
                  </a:lnTo>
                  <a:cubicBezTo>
                    <a:pt x="320579" y="4365"/>
                    <a:pt x="324951" y="0"/>
                    <a:pt x="331557" y="0"/>
                  </a:cubicBezTo>
                  <a:close/>
                </a:path>
              </a:pathLst>
            </a:custGeom>
            <a:gradFill>
              <a:gsLst>
                <a:gs pos="0">
                  <a:srgbClr val="A40000"/>
                </a:gs>
                <a:gs pos="100000">
                  <a:srgbClr val="C80000"/>
                </a:gs>
              </a:gsLst>
              <a:lin ang="2700000" scaled="false"/>
            </a:gradFill>
            <a:ln>
              <a:noFill/>
            </a:ln>
          </p:spPr>
          <p:txBody>
            <a:bodyPr vert="horz" wrap="square" lIns="91440" tIns="45720" rIns="91440" bIns="45720" numCol="1" spcCol="0" anchor="ctr" anchorCtr="false">
              <a:noAutofit/>
            </a:bodyPr>
            <a:p>
              <a:pPr algn="ctr"/>
              <a:endParaRPr lang="zh-CN">
                <a:ea typeface="Microsoft YaHei"/>
              </a:endParaRPr>
            </a:p>
          </p:txBody>
        </p:sp>
        <p:sp>
          <p:nvSpPr>
            <p:cNvPr id="326" name="椭圆 32"/>
            <p:cNvSpPr/>
            <p:nvPr/>
          </p:nvSpPr>
          <p:spPr>
            <a:xfrm>
              <a:off x="5548040" y="2302306"/>
              <a:ext cx="1095921" cy="1095921"/>
            </a:xfrm>
            <a:prstGeom prst="ellipse"/>
            <a:noFill/>
            <a:ln w="9525">
              <a:solidFill>
                <a:srgbClr val="C80000"/>
              </a:solidFill>
            </a:ln>
          </p:spPr>
          <p:txBody>
            <a:bodyPr anchor="ctr"/>
            <a:p>
              <a:pPr algn="ctr"/>
              <a:endParaRPr lang="zh-CN">
                <a:latin typeface="等线"/>
                <a:ea typeface="Microsoft YaHei"/>
                <a:cs typeface="+mn-cs"/>
              </a:endParaRPr>
            </a:p>
          </p:txBody>
        </p:sp>
      </p:grpSp>
      <p:grpSp>
        <p:nvGrpSpPr>
          <p:cNvPr id="327" name="组合 33"/>
          <p:cNvGrpSpPr/>
          <p:nvPr/>
        </p:nvGrpSpPr>
        <p:grpSpPr>
          <a:xfrm>
            <a:off x="6667793" y="2203368"/>
            <a:ext cx="2051052" cy="571324"/>
            <a:chOff x="1349993" y="2767288"/>
            <a:chExt cx="3376269" cy="940468"/>
          </a:xfrm>
        </p:grpSpPr>
        <p:grpSp>
          <p:nvGrpSpPr>
            <p:cNvPr id="328" name="组合 34"/>
            <p:cNvGrpSpPr/>
            <p:nvPr/>
          </p:nvGrpSpPr>
          <p:grpSpPr>
            <a:xfrm>
              <a:off x="1522317" y="2767288"/>
              <a:ext cx="3016362" cy="940469"/>
              <a:chOff x="3375661" y="2588009"/>
              <a:chExt cx="5450838" cy="1699512"/>
            </a:xfrm>
          </p:grpSpPr>
          <p:sp>
            <p:nvSpPr>
              <p:cNvPr id="329" name="任意多边形: 形状 36"/>
              <p:cNvSpPr/>
              <p:nvPr/>
            </p:nvSpPr>
            <p:spPr>
              <a:xfrm>
                <a:off x="3375661" y="2588009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5389645" y="688284"/>
                    </a:lnTo>
                    <a:lnTo>
                      <a:pt x="5389645" y="61193"/>
                    </a:lnTo>
                    <a:lnTo>
                      <a:pt x="61193" y="61193"/>
                    </a:lnTo>
                    <a:lnTo>
                      <a:pt x="61193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05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  <p:sp>
            <p:nvSpPr>
              <p:cNvPr id="330" name="任意多边形: 形状 37"/>
              <p:cNvSpPr/>
              <p:nvPr/>
            </p:nvSpPr>
            <p:spPr>
              <a:xfrm>
                <a:off x="3375661" y="3599237"/>
                <a:ext cx="5450838" cy="688284"/>
              </a:xfrm>
              <a:custGeom>
                <a:rect l="l" t="t" r="r" b="b"/>
                <a:pathLst>
                  <a:path w="5450838" h="688284">
                    <a:moveTo>
                      <a:pt x="0" y="0"/>
                    </a:moveTo>
                    <a:lnTo>
                      <a:pt x="61193" y="0"/>
                    </a:lnTo>
                    <a:lnTo>
                      <a:pt x="61193" y="627091"/>
                    </a:lnTo>
                    <a:lnTo>
                      <a:pt x="5389645" y="627091"/>
                    </a:lnTo>
                    <a:lnTo>
                      <a:pt x="5389645" y="0"/>
                    </a:lnTo>
                    <a:lnTo>
                      <a:pt x="5450838" y="0"/>
                    </a:lnTo>
                    <a:lnTo>
                      <a:pt x="5450838" y="688284"/>
                    </a:lnTo>
                    <a:lnTo>
                      <a:pt x="0" y="6882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0000"/>
                  </a:gs>
                  <a:gs pos="100000">
                    <a:srgbClr val="C80000"/>
                  </a:gs>
                </a:gsLst>
                <a:lin ang="2700000" scaled="false"/>
              </a:gradFill>
              <a:ln w="12700">
                <a:noFill/>
                <a:prstDash val="solid"/>
                <a:miter lim="800000"/>
              </a:ln>
            </p:spPr>
            <p:txBody>
              <a:bodyPr wrap="square" anchor="ctr">
                <a:noAutofit/>
              </a:bodyPr>
              <a:p>
                <a:pPr algn="ctr"/>
                <a:endParaRPr lang="zh-CN" sz="1050" spc="300">
                  <a:solidFill>
                    <a:srgbClr val="000000"/>
                  </a:solidFill>
                  <a:latin typeface="Microsoft YaHei"/>
                  <a:ea typeface="Microsoft YaHei"/>
                </a:endParaRPr>
              </a:p>
            </p:txBody>
          </p:sp>
        </p:grpSp>
        <p:sp>
          <p:nvSpPr>
            <p:cNvPr id="331" name="文本框 35"/>
            <p:cNvSpPr txBox="true"/>
            <p:nvPr/>
          </p:nvSpPr>
          <p:spPr>
            <a:xfrm>
              <a:off x="1349993" y="2930346"/>
              <a:ext cx="3376271" cy="648077"/>
            </a:xfrm>
            <a:prstGeom prst="rect"/>
            <a:noFill/>
          </p:spPr>
          <p:txBody>
            <a:bodyPr wrap="square">
              <a:spAutoFit/>
            </a:bodyPr>
            <a:p>
              <a:pPr algn="ctr"/>
              <a:r>
                <a:rPr lang="en-US" sz="2000" spc="300">
                  <a:solidFill>
                    <a:schemeClr val="tx1">
                      <a:alpha val="100000"/>
                    </a:schemeClr>
                  </a:solidFill>
                  <a:latin typeface="Microsoft YaHei"/>
                  <a:ea typeface="Microsoft YaHei"/>
                  <a:cs typeface="+mn-cs"/>
                </a:rPr>
                <a:t>Part-02</a:t>
              </a:r>
              <a:endParaRPr/>
            </a:p>
          </p:txBody>
        </p:sp>
      </p:grpSp>
      <p:sp>
        <p:nvSpPr>
          <p:cNvPr id="332" name="文本框 53"/>
          <p:cNvSpPr txBox="true"/>
          <p:nvPr/>
        </p:nvSpPr>
        <p:spPr>
          <a:xfrm>
            <a:off x="6660458" y="3088242"/>
            <a:ext cx="4624858" cy="1015663"/>
          </a:xfrm>
          <a:prstGeom prst="rect"/>
          <a:noFill/>
        </p:spPr>
        <p:txBody>
          <a:bodyPr wrap="square">
            <a:normAutofit fontScale="62500"/>
          </a:bodyPr>
          <a:lstStyle/>
          <a:p>
            <a:pPr algn="just"/>
            <a:r>
              <a:rPr lang="zh-CN" sz="6000" spc="2000">
                <a:solidFill>
                  <a:schemeClr val="tx1">
                    <a:alpha val="100000"/>
                  </a:schemeClr>
                </a:solidFill>
                <a:latin typeface="Microsoft YaHei"/>
                <a:ea typeface="Microsoft YaHei"/>
                <a:cs typeface="+mn-cs"/>
              </a:rPr>
              <a:t>代码逻辑解析</a:t>
            </a:r>
            <a:endParaRPr/>
          </a:p>
        </p:txBody>
      </p:sp>
      <p:sp>
        <p:nvSpPr>
          <p:cNvPr id="333" name="矩形 9"/>
          <p:cNvSpPr/>
          <p:nvPr/>
        </p:nvSpPr>
        <p:spPr>
          <a:xfrm>
            <a:off x="6161903" y="2493336"/>
            <a:ext cx="95693" cy="1871329"/>
          </a:xfrm>
          <a:prstGeom prst="rect"/>
          <a:gradFill>
            <a:gsLst>
              <a:gs pos="0">
                <a:srgbClr val="A40000"/>
              </a:gs>
              <a:gs pos="100000">
                <a:srgbClr val="C80000"/>
              </a:gs>
            </a:gsLst>
            <a:lin ang="2700000" scaled="false"/>
          </a:gradFill>
          <a:ln>
            <a:noFill/>
          </a:ln>
        </p:spPr>
        <p:txBody>
          <a:bodyPr anchor="ctr"/>
          <a:p>
            <a:pPr algn="ctr"/>
            <a:endParaRPr lang="zh-CN">
              <a:ea typeface="Microsoft YaHei"/>
            </a:endParaRPr>
          </a:p>
        </p:txBody>
      </p:sp>
      <p:sp>
        <p:nvSpPr>
          <p:cNvPr id="334" name="矩形 10"/>
          <p:cNvSpPr/>
          <p:nvPr/>
        </p:nvSpPr>
        <p:spPr>
          <a:xfrm>
            <a:off x="6686512" y="4194168"/>
            <a:ext cx="5070944" cy="894347"/>
          </a:xfrm>
          <a:prstGeom prst="rect"/>
        </p:spPr>
        <p:txBody>
          <a:bodyPr wrap="square">
            <a:noAutofit/>
          </a:bodyPr>
          <a:p>
            <a:pPr>
              <a:lnSpc>
                <a:spcPct val="150000"/>
              </a:lnSpc>
            </a:pPr>
            <a:endParaRPr lang="zh-CN" sz="1200">
              <a:solidFill>
                <a:srgbClr val="BFBFBF">
                  <a:alpha val="100000"/>
                </a:srgbClr>
              </a:solidFill>
              <a:latin typeface="Microsoft YaHei"/>
              <a:ea typeface="Microsoft YaHei"/>
              <a:cs typeface="+mn-cs"/>
            </a:endParaRPr>
          </a:p>
        </p:txBody>
      </p:sp>
      <p:pic>
        <p:nvPicPr>
          <p:cNvPr id="335" name="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183216" y="295377"/>
            <a:ext cx="666559" cy="666559"/>
          </a:xfrm>
          <a:prstGeom prst="rect"/>
        </p:spPr>
      </p:pic>
    </p:spTree>
  </p:cSld>
  <p:clrMapOvr>
    <a:masterClrMapping/>
  </p:clrMapOvr>
  <p:timing>
    <p:tnLst>
      <p:par>
        <p:cTn dur="indefinite" restart="never" nodeType="tmRoot">
          <p:childTnLst>
            <p:seq concurrent="true" nextAc="seek">
              <p:cTn dur="indefinite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/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3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encent" descr="{&quot;isTemplate&quot;:true,&quot;type&quot;:&quot;title&quot;,&quot;canOmit&quot;:false,&quot;range&quot;:0}"/>
          <p:cNvSpPr txBox="true"/>
          <p:nvPr/>
        </p:nvSpPr>
        <p:spPr>
          <a:xfrm rot="0" flipH="false" flipV="false">
            <a:off x="5188918" y="587306"/>
            <a:ext cx="6483350" cy="641350"/>
          </a:xfrm>
          <a:prstGeom prst="rect">
            <a:avLst/>
          </a:prstGeom>
          <a:noFill/>
        </p:spPr>
        <p:txBody>
          <a:bodyPr wrap="square" lIns="90000" tIns="46800" rIns="90000" bIns="46800" rtlCol="false" anchor="t" anchorCtr="false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sz="36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核心函数设计</a:t>
            </a:r>
            <a:endParaRPr lang="en-US" sz="3600" b="true">
              <a:latin typeface="默认字体"/>
              <a:ea typeface="默认字体"/>
              <a:cs typeface="+mn-cs"/>
            </a:endParaRPr>
          </a:p>
        </p:txBody>
      </p:sp>
      <p:sp>
        <p:nvSpPr>
          <p:cNvPr id="338" name="Tencent" descr="{&quot;isTemplate&quot;:true,&quot;type&quot;:&quot;subTitle&quot;,&quot;canOmit&quot;:true,&quot;range&quot;:0}"/>
          <p:cNvSpPr/>
          <p:nvPr/>
        </p:nvSpPr>
        <p:spPr>
          <a:xfrm rot="0" flipH="true" flipV="false">
            <a:off x="5192268" y="2478951"/>
            <a:ext cx="6483350" cy="304800"/>
          </a:xfrm>
          <a:prstGeom prst="rect">
            <a:avLst/>
          </a:prstGeom>
          <a:noFill/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false" vert="horz" wrap="square" lIns="90000" tIns="46800" rIns="90000" bIns="46800" numCol="1" spcCol="0" rtlCol="false" fromWordArt="false" anchor="t" anchorCtr="false" forceAA="false" compatLnSpc="true">
            <a:spAutoFit/>
          </a:bodyPr>
          <a:lstStyle/>
          <a:p>
            <a:pPr/>
            <a:endParaRPr lang="en-US" sz="1400">
              <a:solidFill>
                <a:schemeClr val="tx1">
                  <a:alpha val="100000"/>
                </a:schemeClr>
              </a:solidFill>
              <a:latin typeface="默认字体"/>
              <a:ea typeface="默认字体"/>
              <a:cs typeface="+mn-cs"/>
            </a:endParaRPr>
          </a:p>
        </p:txBody>
      </p:sp>
      <p:sp>
        <p:nvSpPr>
          <p:cNvPr id="339" name="Tencent" descr="{&quot;isTemplate&quot;:true,&quot;type&quot;:&quot;content&quot;,&quot;canOmit&quot;:true,&quot;range&quot;:0}"/>
          <p:cNvSpPr txBox="true"/>
          <p:nvPr/>
        </p:nvSpPr>
        <p:spPr>
          <a:xfrm rot="0" flipH="false" flipV="false">
            <a:off x="5539993" y="1358808"/>
            <a:ext cx="6480000" cy="508214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initCards()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初始化牌堆，并且打乱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initPlayer()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初始化玩家与人机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difficultyChoose()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难度选择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dealCards()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从牌堆里面取二张牌发放到玩家手里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playerPlayCard(int cardIndex)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玩家方出牌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disCard()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玩家方弃牌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guessFist()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生成猜拳结果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handleFightResult(int playerChoice, int enemyChoice)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猜拳战斗的结果及后续处理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drawAlpha(int  picture_x, int picture_y, IMAGE* picture)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printHandCards()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展示玩家当前手牌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printGameScene()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打印游戏场景/状态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gameOverView()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游戏结束界面及结果展示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menuView()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游戏主菜单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introduceTeam()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团队介绍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setting()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音效和音量设置</a:t>
            </a:r>
            <a:endParaRPr/>
          </a:p>
          <a:p>
            <a:pPr marL="0" lvl="0" indent="-203200" algn="just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gameView()</a:t>
            </a:r>
            <a:r>
              <a:rPr lang="zh-CN" sz="1400" spc="300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游戏的主体循环</a:t>
            </a:r>
            <a:endParaRPr/>
          </a:p>
        </p:txBody>
      </p:sp>
      <p:cxnSp>
        <p:nvCxnSpPr>
          <p:cNvPr id="340" name="直线连接符 9"/>
          <p:cNvCxnSpPr/>
          <p:nvPr/>
        </p:nvCxnSpPr>
        <p:spPr>
          <a:xfrm rot="0" flipH="false" flipV="false">
            <a:off x="5269993" y="322098"/>
            <a:ext cx="5400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1" name="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 rot="0" flipH="false" flipV="false">
            <a:off x="0" y="0"/>
            <a:ext cx="1817491" cy="6858000"/>
          </a:xfrm>
          <a:prstGeom prst="rect"/>
        </p:spPr>
      </p:pic>
      <p:pic>
        <p:nvPicPr>
          <p:cNvPr id="342" name="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 flipH="false" flipV="false">
            <a:off x="1817491" y="0"/>
            <a:ext cx="2756829" cy="6858000"/>
          </a:xfrm>
          <a:prstGeom prst="rect"/>
        </p:spPr>
      </p:pic>
    </p:spTree>
  </p:cSld>
  <p:clrMapOvr>
    <a:masterClrMapping/>
  </p:clrMapOvr>
</p:sld>
</file>

<file path=ppt/slides/slide8.xml><?xml version="1.0" encoding="utf-8"?>
<p:sld xmlns:a14="http://schemas.microsoft.com/office/drawing/2010/main" xmlns:a="http://schemas.openxmlformats.org/drawingml/2006/main" xmlns:p="http://schemas.openxmlformats.org/presentationml/2006/main" xmlns:r="http://schemas.openxmlformats.org/officeDocument/2006/relationships" xmlns:mc="http://schemas.openxmlformats.org/markup-compatibility/2006" mc:Ignorable="a14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3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Tencent" descr="{&quot;isTemplate&quot;:true,&quot;type&quot;:&quot;title&quot;,&quot;canOmit&quot;:false,&quot;range&quot;:0}"/>
          <p:cNvSpPr txBox="true"/>
          <p:nvPr/>
        </p:nvSpPr>
        <p:spPr>
          <a:xfrm rot="0" flipH="false" flipV="false">
            <a:off x="425720" y="422373"/>
            <a:ext cx="10877550" cy="520700"/>
          </a:xfrm>
          <a:prstGeom prst="rect">
            <a:avLst/>
          </a:prstGeom>
          <a:noFill/>
        </p:spPr>
        <p:txBody>
          <a:bodyPr wrap="square" lIns="90000" tIns="46800" rIns="90000" bIns="46800" rtlCol="false" anchor="b" anchorCtr="false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主要逻辑</a:t>
            </a:r>
            <a:endParaRPr/>
          </a:p>
        </p:txBody>
      </p:sp>
      <p:grpSp>
        <p:nvGrpSpPr>
          <p:cNvPr id="345" name=""/>
          <p:cNvGrpSpPr/>
          <p:nvPr/>
        </p:nvGrpSpPr>
        <p:grpSpPr>
          <a:xfrm rot="0" flipH="false" flipV="false">
            <a:off x="246657" y="1445838"/>
            <a:ext cx="5291059" cy="4799336"/>
            <a:chOff x="648295" y="1382316"/>
            <a:chExt cx="5291059" cy="4799336"/>
          </a:xfrm>
        </p:grpSpPr>
        <p:sp>
          <p:nvSpPr>
            <p:cNvPr id="346" name="Tencent"/>
            <p:cNvSpPr/>
            <p:nvPr/>
          </p:nvSpPr>
          <p:spPr>
            <a:xfrm rot="0" flipH="false" flipV="false">
              <a:off x="660396" y="1382325"/>
              <a:ext cx="5112000" cy="4755724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2700">
              <a:solidFill>
                <a:schemeClr val="accent1">
                  <a:lumMod val="20000"/>
                  <a:lumOff val="80000"/>
                  <a:alpha val="10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algn="ctr"/>
              <a:endParaRPr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347" name="Tencent" descr="{&quot;isTemplate&quot;:true,&quot;type&quot;:&quot;content&quot;,&quot;canOmit&quot;:false,&quot;range&quot;:0}"/>
            <p:cNvSpPr txBox="true"/>
            <p:nvPr/>
          </p:nvSpPr>
          <p:spPr>
            <a:xfrm rot="0" flipH="false" flipV="false">
              <a:off x="827358" y="1507814"/>
              <a:ext cx="5111996" cy="4673838"/>
            </a:xfrm>
            <a:prstGeom prst="rect">
              <a:avLst/>
            </a:prstGeom>
            <a:noFill/>
            <a:ln/>
          </p:spPr>
          <p:txBody>
            <a:bodyPr wrap="square">
              <a:noAutofit/>
            </a:bodyPr>
            <a:lstStyle>
              <a:lvl1pPr marL="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1pPr>
              <a:lvl2pPr marL="457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2pPr>
              <a:lvl3pPr marL="914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3pPr>
              <a:lvl4pPr marL="1371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4pPr>
              <a:lvl5pPr marL="18288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5pPr>
              <a:lvl6pPr marL="22860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6pPr>
              <a:lvl7pPr marL="2743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7pPr>
              <a:lvl8pPr marL="3200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8pPr>
              <a:lvl9pPr marL="3657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9pPr>
            </a:lstStyle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1.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游戏界面打印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2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战斗逻辑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（</a:t>
              </a: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1.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）回合式战斗逻辑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（</a:t>
              </a: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2.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）猜拳逻辑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（</a:t>
              </a: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3.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）卡牌逻辑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        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【</a:t>
              </a: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1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】创建牌堆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        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【</a:t>
              </a: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2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】抽牌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        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【</a:t>
              </a: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3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】出牌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        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【</a:t>
              </a: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4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】弃牌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3.</a:t>
              </a:r>
              <a:r>
                <a:rPr lang="zh-CN" sz="14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主菜单功能实现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rgbClr val="000000">
                        <a:alpha val="100000"/>
                      </a:srgbClr>
                    </a:solidFill>
                  </a:uFill>
                  <a:latin typeface="Arial"/>
                  <a:ea typeface="黑体"/>
                  <a:cs typeface="+mn-cs"/>
                </a:defRPr>
              </a:pPr>
              <a:endParaRPr lang="en-US" sz="1400" b="fals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等线"/>
                <a:sym typeface="思源宋体 CN"/>
              </a:endParaRPr>
            </a:p>
          </p:txBody>
        </p:sp>
        <p:cxnSp>
          <p:nvCxnSpPr>
            <p:cNvPr id="348" name="直线连接符 31"/>
            <p:cNvCxnSpPr/>
            <p:nvPr/>
          </p:nvCxnSpPr>
          <p:spPr>
            <a:xfrm rot="0" flipH="false" flipV="true">
              <a:off x="648295" y="1382316"/>
              <a:ext cx="512400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9" name=""/>
          <p:cNvGrpSpPr/>
          <p:nvPr/>
        </p:nvGrpSpPr>
        <p:grpSpPr>
          <a:xfrm rot="0" flipH="false" flipV="false">
            <a:off x="3887152" y="90479"/>
            <a:ext cx="1215305" cy="1184487"/>
            <a:chOff x="4091463" y="1966115"/>
            <a:chExt cx="4009075" cy="3952085"/>
          </a:xfrm>
        </p:grpSpPr>
        <p:sp>
          <p:nvSpPr>
            <p:cNvPr id="350" name="îṧḷiḋe"/>
            <p:cNvSpPr/>
            <p:nvPr/>
          </p:nvSpPr>
          <p:spPr bwMode="auto">
            <a:xfrm rot="0" flipH="false" flipV="false">
              <a:off x="5714926" y="5189217"/>
              <a:ext cx="728272" cy="728983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51" name="îśļídé"/>
            <p:cNvSpPr/>
            <p:nvPr/>
          </p:nvSpPr>
          <p:spPr bwMode="auto">
            <a:xfrm rot="0" flipH="false" flipV="false">
              <a:off x="4109691" y="4355743"/>
              <a:ext cx="618125" cy="618729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52" name="îş1íḑe"/>
            <p:cNvSpPr/>
            <p:nvPr/>
          </p:nvSpPr>
          <p:spPr bwMode="auto">
            <a:xfrm rot="0" flipH="false" flipV="false">
              <a:off x="6316315" y="3778506"/>
              <a:ext cx="394813" cy="395198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53" name="íṣļíḍe"/>
            <p:cNvSpPr/>
            <p:nvPr/>
          </p:nvSpPr>
          <p:spPr bwMode="auto">
            <a:xfrm rot="0" flipH="false" flipV="false">
              <a:off x="7020264" y="2454055"/>
              <a:ext cx="765669" cy="766417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54" name="iśḻïḋè"/>
            <p:cNvSpPr/>
            <p:nvPr/>
          </p:nvSpPr>
          <p:spPr bwMode="auto">
            <a:xfrm rot="0" flipH="false" flipV="false">
              <a:off x="7109067" y="4732165"/>
              <a:ext cx="456607" cy="457052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55" name="îsľíḓé"/>
            <p:cNvSpPr/>
            <p:nvPr/>
          </p:nvSpPr>
          <p:spPr bwMode="auto">
            <a:xfrm rot="0" flipH="false" flipV="false">
              <a:off x="6791960" y="5325183"/>
              <a:ext cx="456607" cy="457052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56" name="ïṥliḋé"/>
            <p:cNvSpPr/>
            <p:nvPr/>
          </p:nvSpPr>
          <p:spPr bwMode="auto">
            <a:xfrm rot="0" flipH="false" flipV="false">
              <a:off x="4669697" y="1966115"/>
              <a:ext cx="456607" cy="457052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57" name="ïṩ1îďê"/>
            <p:cNvSpPr/>
            <p:nvPr/>
          </p:nvSpPr>
          <p:spPr bwMode="auto">
            <a:xfrm rot="0" flipH="false" flipV="false">
              <a:off x="5365702" y="2052050"/>
              <a:ext cx="1497028" cy="1498490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58" name="iṣļiḍè"/>
            <p:cNvSpPr/>
            <p:nvPr/>
          </p:nvSpPr>
          <p:spPr bwMode="auto">
            <a:xfrm rot="0" flipH="false" flipV="false">
              <a:off x="4091463" y="2643217"/>
              <a:ext cx="1116707" cy="1117797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59" name="iṡḻïďê"/>
            <p:cNvSpPr/>
            <p:nvPr/>
          </p:nvSpPr>
          <p:spPr bwMode="auto">
            <a:xfrm rot="0" flipH="false" flipV="false">
              <a:off x="6862731" y="3261928"/>
              <a:ext cx="1237807" cy="1239016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60" name="íṥḻiḑè"/>
            <p:cNvSpPr/>
            <p:nvPr/>
          </p:nvSpPr>
          <p:spPr bwMode="auto">
            <a:xfrm rot="0" flipH="false" flipV="false">
              <a:off x="4929913" y="3602937"/>
              <a:ext cx="1184303" cy="1185460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61" name="ïsḷidê"/>
            <p:cNvSpPr/>
            <p:nvPr/>
          </p:nvSpPr>
          <p:spPr bwMode="auto">
            <a:xfrm rot="0" flipH="false" flipV="false">
              <a:off x="6125717" y="4387576"/>
              <a:ext cx="800860" cy="801641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62" name="íşļïḍé"/>
            <p:cNvSpPr/>
            <p:nvPr/>
          </p:nvSpPr>
          <p:spPr bwMode="auto">
            <a:xfrm rot="0" flipH="false" flipV="false">
              <a:off x="4588566" y="4956043"/>
              <a:ext cx="987110" cy="962157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</p:grpSp>
      <p:pic>
        <p:nvPicPr>
          <p:cNvPr id="363" name=""/>
          <p:cNvPicPr>
            <a:picLocks noChangeAspect="true"/>
          </p:cNvPicPr>
          <p:nvPr/>
        </p:nvPicPr>
        <p:blipFill>
          <a:blip r:embed="rId1">
            <a:alphaModFix amt="100000"/>
            <a:extLst>
              <a:ext uri="">
                <a14:imgProps>
                  <a14:imgLayer>
                    <a14:imgEffect>
                      <a14:brightnessContrast bright="0" contrast="0"/>
                      <a14:colorTemperature colorTemp="6500"/>
                      <a14:saturation sat="100000"/>
                      <a14:sharpenSoften amount="0"/>
                    </a14:imgEffect>
                  </a14:imgLayer>
                </a14:imgProps>
              </a:ext>
            </a:extLst>
          </a:blip>
          <a:srcRect l="6925" t="0" r="6925" b="0"/>
          <a:stretch>
            <a:fillRect/>
          </a:stretch>
        </p:blipFill>
        <p:spPr>
          <a:xfrm rot="0" flipH="false" flipV="false">
            <a:off x="5662168" y="227463"/>
            <a:ext cx="5974830" cy="3295639"/>
          </a:xfrm>
          <a:prstGeom prst="rect"/>
        </p:spPr>
      </p:pic>
      <p:sp>
        <p:nvSpPr>
          <p:cNvPr id="364" name=""/>
          <p:cNvSpPr txBox="true"/>
          <p:nvPr/>
        </p:nvSpPr>
        <p:spPr>
          <a:xfrm rot="0" flipH="false" flipV="false">
            <a:off x="6821242" y="3523102"/>
            <a:ext cx="3949700" cy="368300"/>
          </a:xfrm>
          <a:prstGeom prst="rect">
            <a:avLst/>
          </a:prstGeom>
          <a:ln w="6350">
            <a:prstDash val="solid"/>
          </a:ln>
        </p:spPr>
        <p:txBody>
          <a:bodyPr wrap="square">
            <a:spAutoFit/>
          </a:bodyPr>
          <a:lstStyle/>
          <a:p>
            <a:pPr algn="ctr"/>
            <a:r>
              <a:rPr lang="zh-CN">
                <a:solidFill>
                  <a:schemeClr val="tx1">
                    <a:alpha val="100000"/>
                  </a:schemeClr>
                </a:solidFill>
              </a:rPr>
              <a:t>图示：弃牌界面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>
  <p:cSld>
    <p:bg>
      <p:bgPr shadeToTitle="false">
        <a:solidFill>
          <a:schemeClr val="bg1">
            <a:alpha val="100000"/>
          </a:schemeClr>
        </a:solidFill>
      </p:bgPr>
    </p:bg>
    <p:spTree>
      <p:nvGrpSpPr>
        <p:cNvPr id="3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Tencent" descr="{&quot;isTemplate&quot;:true,&quot;type&quot;:&quot;title&quot;,&quot;canOmit&quot;:false,&quot;range&quot;:0}"/>
          <p:cNvSpPr txBox="true"/>
          <p:nvPr/>
        </p:nvSpPr>
        <p:spPr>
          <a:xfrm rot="0" flipH="false" flipV="false">
            <a:off x="660396" y="418039"/>
            <a:ext cx="10877550" cy="520700"/>
          </a:xfrm>
          <a:prstGeom prst="rect">
            <a:avLst/>
          </a:prstGeom>
          <a:noFill/>
        </p:spPr>
        <p:txBody>
          <a:bodyPr wrap="square" lIns="90000" tIns="46800" rIns="90000" bIns="46800" rtlCol="false" anchor="b" anchorCtr="false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sz="2800" b="true">
                <a:solidFill>
                  <a:schemeClr val="tx1">
                    <a:alpha val="100000"/>
                  </a:schemeClr>
                </a:solidFill>
                <a:latin typeface="默认字体"/>
                <a:ea typeface="默认字体"/>
                <a:cs typeface="+mn-cs"/>
              </a:rPr>
              <a:t>问题与解决方案</a:t>
            </a:r>
            <a:endParaRPr lang="en-US" sz="2800" b="true">
              <a:latin typeface="默认字体"/>
              <a:ea typeface="默认字体"/>
              <a:cs typeface="+mn-cs"/>
            </a:endParaRPr>
          </a:p>
        </p:txBody>
      </p:sp>
      <p:grpSp>
        <p:nvGrpSpPr>
          <p:cNvPr id="367" name=""/>
          <p:cNvGrpSpPr/>
          <p:nvPr/>
        </p:nvGrpSpPr>
        <p:grpSpPr>
          <a:xfrm rot="0" flipH="false" flipV="false">
            <a:off x="760710" y="1450094"/>
            <a:ext cx="5124101" cy="4755733"/>
            <a:chOff x="648295" y="1382316"/>
            <a:chExt cx="5124101" cy="4755733"/>
          </a:xfrm>
        </p:grpSpPr>
        <p:sp>
          <p:nvSpPr>
            <p:cNvPr id="368" name="Tencent"/>
            <p:cNvSpPr/>
            <p:nvPr/>
          </p:nvSpPr>
          <p:spPr>
            <a:xfrm rot="0" flipH="false" flipV="false">
              <a:off x="660396" y="1382325"/>
              <a:ext cx="5112000" cy="4755724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2700">
              <a:solidFill>
                <a:schemeClr val="accent1">
                  <a:lumMod val="20000"/>
                  <a:lumOff val="80000"/>
                  <a:alpha val="10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false" anchor="ctr"/>
            <a:lstStyle/>
            <a:p>
              <a:pPr algn="ctr"/>
              <a:endParaRPr>
                <a:latin typeface="默认字体"/>
                <a:ea typeface="默认字体"/>
                <a:cs typeface="+mn-cs"/>
              </a:endParaRPr>
            </a:p>
          </p:txBody>
        </p:sp>
        <p:sp>
          <p:nvSpPr>
            <p:cNvPr id="369" name="Tencent" descr="{&quot;isTemplate&quot;:true,&quot;type&quot;:&quot;content&quot;,&quot;canOmit&quot;:false,&quot;range&quot;:0}"/>
            <p:cNvSpPr txBox="true"/>
            <p:nvPr/>
          </p:nvSpPr>
          <p:spPr>
            <a:xfrm rot="0" flipH="false" flipV="false">
              <a:off x="660302" y="1464211"/>
              <a:ext cx="5111996" cy="4673838"/>
            </a:xfrm>
            <a:prstGeom prst="rect">
              <a:avLst/>
            </a:prstGeom>
            <a:noFill/>
            <a:ln/>
          </p:spPr>
          <p:txBody>
            <a:bodyPr wrap="square">
              <a:noAutofit/>
            </a:bodyPr>
            <a:lstStyle>
              <a:lvl1pPr marL="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1pPr>
              <a:lvl2pPr marL="457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2pPr>
              <a:lvl3pPr marL="914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3pPr>
              <a:lvl4pPr marL="1371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4pPr>
              <a:lvl5pPr marL="18288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5pPr>
              <a:lvl6pPr marL="22860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6pPr>
              <a:lvl7pPr marL="27432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7pPr>
              <a:lvl8pPr marL="32004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8pPr>
              <a:lvl9pPr marL="3657600" algn="l" defTabSz="914400" rtl="false" eaLnBrk="true" latinLnBrk="false" hangingPunct="true">
                <a:defRPr sz="1800" kern="1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黑体"/>
                  <a:cs typeface="+mn-cs"/>
                </a:defRPr>
              </a:lvl9pPr>
            </a:lstStyle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问题1  ：数值不合理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</a:t>
              </a:r>
              <a:r>
                <a:rPr lang="zh-CN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在项目开发时，团队遇到敌方血量设置过高难以通过的问题，通过会议讨论解决问题。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问题2  ：多次出现报错</a:t>
              </a:r>
              <a:endParaRPr/>
            </a:p>
            <a:p>
              <a:pPr marL="406400" lvl="1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</a:t>
              </a:r>
              <a:r>
                <a:rPr lang="zh-CN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开发中不断加班修补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问题3  ：推进效率不佳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en-US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    </a:t>
              </a:r>
              <a:r>
                <a:rPr lang="zh-CN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私信沟通，会议协调</a:t>
              </a:r>
              <a:endParaRPr/>
            </a:p>
            <a:p>
              <a:pPr marL="0" lvl="0" indent="-203200" algn="l" defTabSz="914400">
                <a:lnSpc>
                  <a:spcPct val="130000"/>
                </a:lnSpc>
                <a:buFont typeface="Arial" panose="020B0604020202020204" pitchFamily="34" charset="0"/>
                <a:buNone/>
                <a:defRPr sz="1400">
                  <a:solidFill>
                    <a:srgbClr val="000000">
                      <a:alpha val="100000"/>
                    </a:srgbClr>
                  </a:solidFill>
                  <a:uFill>
                    <a:solidFill>
                      <a:schemeClr val="tx1">
                        <a:alpha val="100000"/>
                      </a:schemeClr>
                    </a:solidFill>
                  </a:uFill>
                  <a:latin typeface="Arial"/>
                  <a:ea typeface="黑体"/>
                  <a:cs typeface="+mn-cs"/>
                </a:defRPr>
              </a:pPr>
              <a:r>
                <a:rPr lang="zh-CN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问题</a:t>
              </a:r>
              <a:r>
                <a:rPr lang="en-US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4</a:t>
              </a:r>
              <a:r>
                <a:rPr lang="zh-CN" sz="1800" b="false">
                  <a:solidFill>
                    <a:schemeClr val="tx1">
                      <a:alpha val="100000"/>
                    </a:schemeClr>
                  </a:solidFill>
                  <a:latin typeface="默认字体"/>
                  <a:ea typeface="默认字体"/>
                  <a:cs typeface="等线"/>
                  <a:sym typeface="思源宋体 CN"/>
                </a:rPr>
                <a:t>：分工不合理，某些函数存在先后顺序问题，导致几人互相卡进度</a:t>
              </a:r>
              <a:endParaRPr/>
            </a:p>
          </p:txBody>
        </p:sp>
        <p:cxnSp>
          <p:nvCxnSpPr>
            <p:cNvPr id="370" name="直线连接符 31"/>
            <p:cNvCxnSpPr/>
            <p:nvPr/>
          </p:nvCxnSpPr>
          <p:spPr>
            <a:xfrm rot="0" flipH="false" flipV="true">
              <a:off x="648295" y="1382316"/>
              <a:ext cx="5124001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1" name=""/>
          <p:cNvGrpSpPr/>
          <p:nvPr/>
        </p:nvGrpSpPr>
        <p:grpSpPr>
          <a:xfrm rot="0" flipH="false" flipV="false">
            <a:off x="6930198" y="1851923"/>
            <a:ext cx="4009075" cy="3952084"/>
            <a:chOff x="4091463" y="1966115"/>
            <a:chExt cx="4009075" cy="3952085"/>
          </a:xfrm>
        </p:grpSpPr>
        <p:sp>
          <p:nvSpPr>
            <p:cNvPr id="372" name="îṧḷiḋe"/>
            <p:cNvSpPr/>
            <p:nvPr/>
          </p:nvSpPr>
          <p:spPr bwMode="auto">
            <a:xfrm rot="0" flipH="false" flipV="false">
              <a:off x="5714926" y="5189217"/>
              <a:ext cx="728272" cy="728983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73" name="îśļídé"/>
            <p:cNvSpPr/>
            <p:nvPr/>
          </p:nvSpPr>
          <p:spPr bwMode="auto">
            <a:xfrm rot="0" flipH="false" flipV="false">
              <a:off x="4109691" y="4355743"/>
              <a:ext cx="618125" cy="618729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74" name="îş1íḑe"/>
            <p:cNvSpPr/>
            <p:nvPr/>
          </p:nvSpPr>
          <p:spPr bwMode="auto">
            <a:xfrm rot="0" flipH="false" flipV="false">
              <a:off x="6316315" y="3778506"/>
              <a:ext cx="394813" cy="395198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75" name="íṣļíḍe"/>
            <p:cNvSpPr/>
            <p:nvPr/>
          </p:nvSpPr>
          <p:spPr bwMode="auto">
            <a:xfrm rot="0" flipH="false" flipV="false">
              <a:off x="7020264" y="2454055"/>
              <a:ext cx="765669" cy="766417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76" name="iśḻïḋè"/>
            <p:cNvSpPr/>
            <p:nvPr/>
          </p:nvSpPr>
          <p:spPr bwMode="auto">
            <a:xfrm rot="0" flipH="false" flipV="false">
              <a:off x="7109067" y="4732165"/>
              <a:ext cx="456607" cy="457052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77" name="îsľíḓé"/>
            <p:cNvSpPr/>
            <p:nvPr/>
          </p:nvSpPr>
          <p:spPr bwMode="auto">
            <a:xfrm rot="0" flipH="false" flipV="false">
              <a:off x="6791960" y="5325183"/>
              <a:ext cx="456607" cy="457052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78" name="ïṥliḋé"/>
            <p:cNvSpPr/>
            <p:nvPr/>
          </p:nvSpPr>
          <p:spPr bwMode="auto">
            <a:xfrm rot="0" flipH="false" flipV="false">
              <a:off x="4669697" y="1966115"/>
              <a:ext cx="456607" cy="457052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79" name="ïṩ1îďê"/>
            <p:cNvSpPr/>
            <p:nvPr/>
          </p:nvSpPr>
          <p:spPr bwMode="auto">
            <a:xfrm rot="0" flipH="false" flipV="false">
              <a:off x="5365702" y="2052050"/>
              <a:ext cx="1497028" cy="1498490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80" name="iṣļiḍè"/>
            <p:cNvSpPr/>
            <p:nvPr/>
          </p:nvSpPr>
          <p:spPr bwMode="auto">
            <a:xfrm rot="0" flipH="false" flipV="false">
              <a:off x="4091463" y="2643217"/>
              <a:ext cx="1116707" cy="1117797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81" name="iṡḻïďê"/>
            <p:cNvSpPr/>
            <p:nvPr/>
          </p:nvSpPr>
          <p:spPr bwMode="auto">
            <a:xfrm rot="0" flipH="false" flipV="false">
              <a:off x="6862731" y="3261928"/>
              <a:ext cx="1237807" cy="1239016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82" name="íṥḻiḑè"/>
            <p:cNvSpPr/>
            <p:nvPr/>
          </p:nvSpPr>
          <p:spPr bwMode="auto">
            <a:xfrm rot="0" flipH="false" flipV="false">
              <a:off x="4929913" y="3602937"/>
              <a:ext cx="1184303" cy="1185460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83" name="ïsḷidê"/>
            <p:cNvSpPr/>
            <p:nvPr/>
          </p:nvSpPr>
          <p:spPr bwMode="auto">
            <a:xfrm rot="0" flipH="false" flipV="false">
              <a:off x="6125717" y="4387576"/>
              <a:ext cx="800860" cy="801641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  <p:sp>
          <p:nvSpPr>
            <p:cNvPr id="384" name="íşļïḍé"/>
            <p:cNvSpPr/>
            <p:nvPr/>
          </p:nvSpPr>
          <p:spPr bwMode="auto">
            <a:xfrm rot="0" flipH="false" flipV="false">
              <a:off x="4588566" y="4956043"/>
              <a:ext cx="987110" cy="962157"/>
            </a:xfrm>
            <a:custGeom>
              <a:avLst/>
              <a:gdLst>
                <a:gd name="T0" fmla="*/ 6223 w 10244"/>
                <a:gd name="T1" fmla="*/ 1068 h 10249"/>
                <a:gd name="T2" fmla="*/ 6451 w 10244"/>
                <a:gd name="T3" fmla="*/ 1137 h 10249"/>
                <a:gd name="T4" fmla="*/ 6673 w 10244"/>
                <a:gd name="T5" fmla="*/ 1219 h 10249"/>
                <a:gd name="T6" fmla="*/ 6889 w 10244"/>
                <a:gd name="T7" fmla="*/ 1313 h 10249"/>
                <a:gd name="T8" fmla="*/ 7098 w 10244"/>
                <a:gd name="T9" fmla="*/ 1417 h 10249"/>
                <a:gd name="T10" fmla="*/ 7342 w 10244"/>
                <a:gd name="T11" fmla="*/ 1559 h 10249"/>
                <a:gd name="T12" fmla="*/ 8743 w 10244"/>
                <a:gd name="T13" fmla="*/ 3006 h 10249"/>
                <a:gd name="T14" fmla="*/ 8947 w 10244"/>
                <a:gd name="T15" fmla="*/ 3401 h 10249"/>
                <a:gd name="T16" fmla="*/ 9107 w 10244"/>
                <a:gd name="T17" fmla="*/ 3819 h 10249"/>
                <a:gd name="T18" fmla="*/ 9224 w 10244"/>
                <a:gd name="T19" fmla="*/ 4257 h 10249"/>
                <a:gd name="T20" fmla="*/ 9153 w 10244"/>
                <a:gd name="T21" fmla="*/ 6273 h 10249"/>
                <a:gd name="T22" fmla="*/ 9006 w 10244"/>
                <a:gd name="T23" fmla="*/ 6699 h 10249"/>
                <a:gd name="T24" fmla="*/ 8817 w 10244"/>
                <a:gd name="T25" fmla="*/ 7103 h 10249"/>
                <a:gd name="T26" fmla="*/ 9350 w 10244"/>
                <a:gd name="T27" fmla="*/ 8139 h 10249"/>
                <a:gd name="T28" fmla="*/ 7092 w 10244"/>
                <a:gd name="T29" fmla="*/ 8827 h 10249"/>
                <a:gd name="T30" fmla="*/ 6689 w 10244"/>
                <a:gd name="T31" fmla="*/ 9017 h 10249"/>
                <a:gd name="T32" fmla="*/ 6264 w 10244"/>
                <a:gd name="T33" fmla="*/ 9162 h 10249"/>
                <a:gd name="T34" fmla="*/ 4152 w 10244"/>
                <a:gd name="T35" fmla="*/ 10232 h 10249"/>
                <a:gd name="T36" fmla="*/ 3813 w 10244"/>
                <a:gd name="T37" fmla="*/ 9114 h 10249"/>
                <a:gd name="T38" fmla="*/ 3395 w 10244"/>
                <a:gd name="T39" fmla="*/ 8951 h 10249"/>
                <a:gd name="T40" fmla="*/ 3000 w 10244"/>
                <a:gd name="T41" fmla="*/ 8746 h 10249"/>
                <a:gd name="T42" fmla="*/ 1558 w 10244"/>
                <a:gd name="T43" fmla="*/ 7344 h 10249"/>
                <a:gd name="T44" fmla="*/ 1344 w 10244"/>
                <a:gd name="T45" fmla="*/ 6956 h 10249"/>
                <a:gd name="T46" fmla="*/ 1170 w 10244"/>
                <a:gd name="T47" fmla="*/ 6543 h 10249"/>
                <a:gd name="T48" fmla="*/ 1040 w 10244"/>
                <a:gd name="T49" fmla="*/ 6110 h 10249"/>
                <a:gd name="T50" fmla="*/ 1049 w 10244"/>
                <a:gd name="T51" fmla="*/ 4093 h 10249"/>
                <a:gd name="T52" fmla="*/ 1183 w 10244"/>
                <a:gd name="T53" fmla="*/ 3662 h 10249"/>
                <a:gd name="T54" fmla="*/ 1361 w 10244"/>
                <a:gd name="T55" fmla="*/ 3252 h 10249"/>
                <a:gd name="T56" fmla="*/ 1579 w 10244"/>
                <a:gd name="T57" fmla="*/ 2865 h 10249"/>
                <a:gd name="T58" fmla="*/ 3033 w 10244"/>
                <a:gd name="T59" fmla="*/ 1476 h 10249"/>
                <a:gd name="T60" fmla="*/ 3429 w 10244"/>
                <a:gd name="T61" fmla="*/ 1275 h 10249"/>
                <a:gd name="T62" fmla="*/ 3849 w 10244"/>
                <a:gd name="T63" fmla="*/ 1116 h 10249"/>
                <a:gd name="T64" fmla="*/ 4199 w 10244"/>
                <a:gd name="T65" fmla="*/ 0 h 10249"/>
                <a:gd name="T66" fmla="*/ 5396 w 10244"/>
                <a:gd name="T67" fmla="*/ 2412 h 10249"/>
                <a:gd name="T68" fmla="*/ 6053 w 10244"/>
                <a:gd name="T69" fmla="*/ 2564 h 10249"/>
                <a:gd name="T70" fmla="*/ 6638 w 10244"/>
                <a:gd name="T71" fmla="*/ 2864 h 10249"/>
                <a:gd name="T72" fmla="*/ 7131 w 10244"/>
                <a:gd name="T73" fmla="*/ 3291 h 10249"/>
                <a:gd name="T74" fmla="*/ 7508 w 10244"/>
                <a:gd name="T75" fmla="*/ 3823 h 10249"/>
                <a:gd name="T76" fmla="*/ 7752 w 10244"/>
                <a:gd name="T77" fmla="*/ 4441 h 10249"/>
                <a:gd name="T78" fmla="*/ 7836 w 10244"/>
                <a:gd name="T79" fmla="*/ 5121 h 10249"/>
                <a:gd name="T80" fmla="*/ 7752 w 10244"/>
                <a:gd name="T81" fmla="*/ 5801 h 10249"/>
                <a:gd name="T82" fmla="*/ 7508 w 10244"/>
                <a:gd name="T83" fmla="*/ 6418 h 10249"/>
                <a:gd name="T84" fmla="*/ 7131 w 10244"/>
                <a:gd name="T85" fmla="*/ 6951 h 10249"/>
                <a:gd name="T86" fmla="*/ 6638 w 10244"/>
                <a:gd name="T87" fmla="*/ 7378 h 10249"/>
                <a:gd name="T88" fmla="*/ 6053 w 10244"/>
                <a:gd name="T89" fmla="*/ 7678 h 10249"/>
                <a:gd name="T90" fmla="*/ 5396 w 10244"/>
                <a:gd name="T91" fmla="*/ 7829 h 10249"/>
                <a:gd name="T92" fmla="*/ 4704 w 10244"/>
                <a:gd name="T93" fmla="*/ 7812 h 10249"/>
                <a:gd name="T94" fmla="*/ 4059 w 10244"/>
                <a:gd name="T95" fmla="*/ 7629 h 10249"/>
                <a:gd name="T96" fmla="*/ 3492 w 10244"/>
                <a:gd name="T97" fmla="*/ 7302 h 10249"/>
                <a:gd name="T98" fmla="*/ 3020 w 10244"/>
                <a:gd name="T99" fmla="*/ 6852 h 10249"/>
                <a:gd name="T100" fmla="*/ 2668 w 10244"/>
                <a:gd name="T101" fmla="*/ 6301 h 10249"/>
                <a:gd name="T102" fmla="*/ 2455 w 10244"/>
                <a:gd name="T103" fmla="*/ 5669 h 10249"/>
                <a:gd name="T104" fmla="*/ 2403 w 10244"/>
                <a:gd name="T105" fmla="*/ 4981 h 10249"/>
                <a:gd name="T106" fmla="*/ 2521 w 10244"/>
                <a:gd name="T107" fmla="*/ 4312 h 10249"/>
                <a:gd name="T108" fmla="*/ 2792 w 10244"/>
                <a:gd name="T109" fmla="*/ 3710 h 10249"/>
                <a:gd name="T110" fmla="*/ 3195 w 10244"/>
                <a:gd name="T111" fmla="*/ 3197 h 10249"/>
                <a:gd name="T112" fmla="*/ 3709 w 10244"/>
                <a:gd name="T113" fmla="*/ 2793 h 10249"/>
                <a:gd name="T114" fmla="*/ 4310 w 10244"/>
                <a:gd name="T115" fmla="*/ 2521 h 10249"/>
                <a:gd name="T116" fmla="*/ 4979 w 10244"/>
                <a:gd name="T117" fmla="*/ 2402 h 10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244" h="10249">
                  <a:moveTo>
                    <a:pt x="6037" y="1022"/>
                  </a:moveTo>
                  <a:lnTo>
                    <a:pt x="6084" y="1032"/>
                  </a:lnTo>
                  <a:lnTo>
                    <a:pt x="6130" y="1044"/>
                  </a:lnTo>
                  <a:lnTo>
                    <a:pt x="6177" y="1056"/>
                  </a:lnTo>
                  <a:lnTo>
                    <a:pt x="6223" y="1068"/>
                  </a:lnTo>
                  <a:lnTo>
                    <a:pt x="6269" y="1081"/>
                  </a:lnTo>
                  <a:lnTo>
                    <a:pt x="6315" y="1094"/>
                  </a:lnTo>
                  <a:lnTo>
                    <a:pt x="6360" y="1108"/>
                  </a:lnTo>
                  <a:lnTo>
                    <a:pt x="6406" y="1122"/>
                  </a:lnTo>
                  <a:lnTo>
                    <a:pt x="6451" y="1137"/>
                  </a:lnTo>
                  <a:lnTo>
                    <a:pt x="6496" y="1152"/>
                  </a:lnTo>
                  <a:lnTo>
                    <a:pt x="6540" y="1169"/>
                  </a:lnTo>
                  <a:lnTo>
                    <a:pt x="6585" y="1185"/>
                  </a:lnTo>
                  <a:lnTo>
                    <a:pt x="6629" y="1201"/>
                  </a:lnTo>
                  <a:lnTo>
                    <a:pt x="6673" y="1219"/>
                  </a:lnTo>
                  <a:lnTo>
                    <a:pt x="6717" y="1237"/>
                  </a:lnTo>
                  <a:lnTo>
                    <a:pt x="6760" y="1255"/>
                  </a:lnTo>
                  <a:lnTo>
                    <a:pt x="6804" y="1274"/>
                  </a:lnTo>
                  <a:lnTo>
                    <a:pt x="6847" y="1292"/>
                  </a:lnTo>
                  <a:lnTo>
                    <a:pt x="6889" y="1313"/>
                  </a:lnTo>
                  <a:lnTo>
                    <a:pt x="6932" y="1332"/>
                  </a:lnTo>
                  <a:lnTo>
                    <a:pt x="6973" y="1353"/>
                  </a:lnTo>
                  <a:lnTo>
                    <a:pt x="7015" y="1374"/>
                  </a:lnTo>
                  <a:lnTo>
                    <a:pt x="7057" y="1396"/>
                  </a:lnTo>
                  <a:lnTo>
                    <a:pt x="7098" y="1417"/>
                  </a:lnTo>
                  <a:lnTo>
                    <a:pt x="7140" y="1440"/>
                  </a:lnTo>
                  <a:lnTo>
                    <a:pt x="7181" y="1463"/>
                  </a:lnTo>
                  <a:lnTo>
                    <a:pt x="7221" y="1486"/>
                  </a:lnTo>
                  <a:lnTo>
                    <a:pt x="7262" y="1509"/>
                  </a:lnTo>
                  <a:lnTo>
                    <a:pt x="7342" y="1559"/>
                  </a:lnTo>
                  <a:lnTo>
                    <a:pt x="7419" y="1609"/>
                  </a:lnTo>
                  <a:lnTo>
                    <a:pt x="8152" y="898"/>
                  </a:lnTo>
                  <a:lnTo>
                    <a:pt x="9431" y="2220"/>
                  </a:lnTo>
                  <a:lnTo>
                    <a:pt x="8698" y="2930"/>
                  </a:lnTo>
                  <a:lnTo>
                    <a:pt x="8743" y="3006"/>
                  </a:lnTo>
                  <a:lnTo>
                    <a:pt x="8787" y="3084"/>
                  </a:lnTo>
                  <a:lnTo>
                    <a:pt x="8829" y="3162"/>
                  </a:lnTo>
                  <a:lnTo>
                    <a:pt x="8870" y="3241"/>
                  </a:lnTo>
                  <a:lnTo>
                    <a:pt x="8909" y="3321"/>
                  </a:lnTo>
                  <a:lnTo>
                    <a:pt x="8947" y="3401"/>
                  </a:lnTo>
                  <a:lnTo>
                    <a:pt x="8983" y="3483"/>
                  </a:lnTo>
                  <a:lnTo>
                    <a:pt x="9016" y="3566"/>
                  </a:lnTo>
                  <a:lnTo>
                    <a:pt x="9048" y="3650"/>
                  </a:lnTo>
                  <a:lnTo>
                    <a:pt x="9079" y="3734"/>
                  </a:lnTo>
                  <a:lnTo>
                    <a:pt x="9107" y="3819"/>
                  </a:lnTo>
                  <a:lnTo>
                    <a:pt x="9135" y="3906"/>
                  </a:lnTo>
                  <a:lnTo>
                    <a:pt x="9160" y="3992"/>
                  </a:lnTo>
                  <a:lnTo>
                    <a:pt x="9183" y="4080"/>
                  </a:lnTo>
                  <a:lnTo>
                    <a:pt x="9205" y="4168"/>
                  </a:lnTo>
                  <a:lnTo>
                    <a:pt x="9224" y="4257"/>
                  </a:lnTo>
                  <a:lnTo>
                    <a:pt x="10244" y="4272"/>
                  </a:lnTo>
                  <a:lnTo>
                    <a:pt x="10219" y="6111"/>
                  </a:lnTo>
                  <a:lnTo>
                    <a:pt x="9199" y="6097"/>
                  </a:lnTo>
                  <a:lnTo>
                    <a:pt x="9177" y="6185"/>
                  </a:lnTo>
                  <a:lnTo>
                    <a:pt x="9153" y="6273"/>
                  </a:lnTo>
                  <a:lnTo>
                    <a:pt x="9127" y="6360"/>
                  </a:lnTo>
                  <a:lnTo>
                    <a:pt x="9099" y="6446"/>
                  </a:lnTo>
                  <a:lnTo>
                    <a:pt x="9071" y="6531"/>
                  </a:lnTo>
                  <a:lnTo>
                    <a:pt x="9039" y="6616"/>
                  </a:lnTo>
                  <a:lnTo>
                    <a:pt x="9006" y="6699"/>
                  </a:lnTo>
                  <a:lnTo>
                    <a:pt x="8971" y="6782"/>
                  </a:lnTo>
                  <a:lnTo>
                    <a:pt x="8936" y="6864"/>
                  </a:lnTo>
                  <a:lnTo>
                    <a:pt x="8898" y="6945"/>
                  </a:lnTo>
                  <a:lnTo>
                    <a:pt x="8858" y="7024"/>
                  </a:lnTo>
                  <a:lnTo>
                    <a:pt x="8817" y="7103"/>
                  </a:lnTo>
                  <a:lnTo>
                    <a:pt x="8774" y="7181"/>
                  </a:lnTo>
                  <a:lnTo>
                    <a:pt x="8729" y="7258"/>
                  </a:lnTo>
                  <a:lnTo>
                    <a:pt x="8683" y="7334"/>
                  </a:lnTo>
                  <a:lnTo>
                    <a:pt x="8636" y="7409"/>
                  </a:lnTo>
                  <a:lnTo>
                    <a:pt x="9350" y="8139"/>
                  </a:lnTo>
                  <a:lnTo>
                    <a:pt x="8035" y="9425"/>
                  </a:lnTo>
                  <a:lnTo>
                    <a:pt x="7322" y="8695"/>
                  </a:lnTo>
                  <a:lnTo>
                    <a:pt x="7246" y="8740"/>
                  </a:lnTo>
                  <a:lnTo>
                    <a:pt x="7170" y="8785"/>
                  </a:lnTo>
                  <a:lnTo>
                    <a:pt x="7092" y="8827"/>
                  </a:lnTo>
                  <a:lnTo>
                    <a:pt x="7013" y="8868"/>
                  </a:lnTo>
                  <a:lnTo>
                    <a:pt x="6934" y="8908"/>
                  </a:lnTo>
                  <a:lnTo>
                    <a:pt x="6853" y="8946"/>
                  </a:lnTo>
                  <a:lnTo>
                    <a:pt x="6771" y="8982"/>
                  </a:lnTo>
                  <a:lnTo>
                    <a:pt x="6689" y="9017"/>
                  </a:lnTo>
                  <a:lnTo>
                    <a:pt x="6605" y="9049"/>
                  </a:lnTo>
                  <a:lnTo>
                    <a:pt x="6522" y="9080"/>
                  </a:lnTo>
                  <a:lnTo>
                    <a:pt x="6436" y="9110"/>
                  </a:lnTo>
                  <a:lnTo>
                    <a:pt x="6350" y="9137"/>
                  </a:lnTo>
                  <a:lnTo>
                    <a:pt x="6264" y="9162"/>
                  </a:lnTo>
                  <a:lnTo>
                    <a:pt x="6176" y="9187"/>
                  </a:lnTo>
                  <a:lnTo>
                    <a:pt x="6088" y="9208"/>
                  </a:lnTo>
                  <a:lnTo>
                    <a:pt x="5999" y="9228"/>
                  </a:lnTo>
                  <a:lnTo>
                    <a:pt x="5990" y="10249"/>
                  </a:lnTo>
                  <a:lnTo>
                    <a:pt x="4152" y="10232"/>
                  </a:lnTo>
                  <a:lnTo>
                    <a:pt x="4162" y="9211"/>
                  </a:lnTo>
                  <a:lnTo>
                    <a:pt x="4074" y="9190"/>
                  </a:lnTo>
                  <a:lnTo>
                    <a:pt x="3986" y="9166"/>
                  </a:lnTo>
                  <a:lnTo>
                    <a:pt x="3899" y="9141"/>
                  </a:lnTo>
                  <a:lnTo>
                    <a:pt x="3813" y="9114"/>
                  </a:lnTo>
                  <a:lnTo>
                    <a:pt x="3727" y="9084"/>
                  </a:lnTo>
                  <a:lnTo>
                    <a:pt x="3643" y="9054"/>
                  </a:lnTo>
                  <a:lnTo>
                    <a:pt x="3559" y="9022"/>
                  </a:lnTo>
                  <a:lnTo>
                    <a:pt x="3477" y="8987"/>
                  </a:lnTo>
                  <a:lnTo>
                    <a:pt x="3395" y="8951"/>
                  </a:lnTo>
                  <a:lnTo>
                    <a:pt x="3314" y="8913"/>
                  </a:lnTo>
                  <a:lnTo>
                    <a:pt x="3234" y="8874"/>
                  </a:lnTo>
                  <a:lnTo>
                    <a:pt x="3154" y="8833"/>
                  </a:lnTo>
                  <a:lnTo>
                    <a:pt x="3077" y="8790"/>
                  </a:lnTo>
                  <a:lnTo>
                    <a:pt x="3000" y="8746"/>
                  </a:lnTo>
                  <a:lnTo>
                    <a:pt x="2923" y="8701"/>
                  </a:lnTo>
                  <a:lnTo>
                    <a:pt x="2849" y="8653"/>
                  </a:lnTo>
                  <a:lnTo>
                    <a:pt x="2123" y="9371"/>
                  </a:lnTo>
                  <a:lnTo>
                    <a:pt x="832" y="8062"/>
                  </a:lnTo>
                  <a:lnTo>
                    <a:pt x="1558" y="7344"/>
                  </a:lnTo>
                  <a:lnTo>
                    <a:pt x="1512" y="7268"/>
                  </a:lnTo>
                  <a:lnTo>
                    <a:pt x="1467" y="7191"/>
                  </a:lnTo>
                  <a:lnTo>
                    <a:pt x="1424" y="7115"/>
                  </a:lnTo>
                  <a:lnTo>
                    <a:pt x="1383" y="7036"/>
                  </a:lnTo>
                  <a:lnTo>
                    <a:pt x="1344" y="6956"/>
                  </a:lnTo>
                  <a:lnTo>
                    <a:pt x="1306" y="6875"/>
                  </a:lnTo>
                  <a:lnTo>
                    <a:pt x="1269" y="6793"/>
                  </a:lnTo>
                  <a:lnTo>
                    <a:pt x="1234" y="6711"/>
                  </a:lnTo>
                  <a:lnTo>
                    <a:pt x="1201" y="6628"/>
                  </a:lnTo>
                  <a:lnTo>
                    <a:pt x="1170" y="6543"/>
                  </a:lnTo>
                  <a:lnTo>
                    <a:pt x="1140" y="6458"/>
                  </a:lnTo>
                  <a:lnTo>
                    <a:pt x="1112" y="6372"/>
                  </a:lnTo>
                  <a:lnTo>
                    <a:pt x="1087" y="6286"/>
                  </a:lnTo>
                  <a:lnTo>
                    <a:pt x="1062" y="6198"/>
                  </a:lnTo>
                  <a:lnTo>
                    <a:pt x="1040" y="6110"/>
                  </a:lnTo>
                  <a:lnTo>
                    <a:pt x="1019" y="6022"/>
                  </a:lnTo>
                  <a:lnTo>
                    <a:pt x="0" y="6017"/>
                  </a:lnTo>
                  <a:lnTo>
                    <a:pt x="8" y="4177"/>
                  </a:lnTo>
                  <a:lnTo>
                    <a:pt x="1029" y="4183"/>
                  </a:lnTo>
                  <a:lnTo>
                    <a:pt x="1049" y="4093"/>
                  </a:lnTo>
                  <a:lnTo>
                    <a:pt x="1073" y="4005"/>
                  </a:lnTo>
                  <a:lnTo>
                    <a:pt x="1097" y="3918"/>
                  </a:lnTo>
                  <a:lnTo>
                    <a:pt x="1124" y="3832"/>
                  </a:lnTo>
                  <a:lnTo>
                    <a:pt x="1152" y="3746"/>
                  </a:lnTo>
                  <a:lnTo>
                    <a:pt x="1183" y="3662"/>
                  </a:lnTo>
                  <a:lnTo>
                    <a:pt x="1215" y="3579"/>
                  </a:lnTo>
                  <a:lnTo>
                    <a:pt x="1248" y="3496"/>
                  </a:lnTo>
                  <a:lnTo>
                    <a:pt x="1284" y="3413"/>
                  </a:lnTo>
                  <a:lnTo>
                    <a:pt x="1322" y="3332"/>
                  </a:lnTo>
                  <a:lnTo>
                    <a:pt x="1361" y="3252"/>
                  </a:lnTo>
                  <a:lnTo>
                    <a:pt x="1401" y="3172"/>
                  </a:lnTo>
                  <a:lnTo>
                    <a:pt x="1443" y="3094"/>
                  </a:lnTo>
                  <a:lnTo>
                    <a:pt x="1487" y="3016"/>
                  </a:lnTo>
                  <a:lnTo>
                    <a:pt x="1532" y="2941"/>
                  </a:lnTo>
                  <a:lnTo>
                    <a:pt x="1579" y="2865"/>
                  </a:lnTo>
                  <a:lnTo>
                    <a:pt x="859" y="2141"/>
                  </a:lnTo>
                  <a:lnTo>
                    <a:pt x="2162" y="843"/>
                  </a:lnTo>
                  <a:lnTo>
                    <a:pt x="2881" y="1568"/>
                  </a:lnTo>
                  <a:lnTo>
                    <a:pt x="2956" y="1521"/>
                  </a:lnTo>
                  <a:lnTo>
                    <a:pt x="3033" y="1476"/>
                  </a:lnTo>
                  <a:lnTo>
                    <a:pt x="3110" y="1433"/>
                  </a:lnTo>
                  <a:lnTo>
                    <a:pt x="3189" y="1391"/>
                  </a:lnTo>
                  <a:lnTo>
                    <a:pt x="3268" y="1351"/>
                  </a:lnTo>
                  <a:lnTo>
                    <a:pt x="3349" y="1312"/>
                  </a:lnTo>
                  <a:lnTo>
                    <a:pt x="3429" y="1275"/>
                  </a:lnTo>
                  <a:lnTo>
                    <a:pt x="3512" y="1240"/>
                  </a:lnTo>
                  <a:lnTo>
                    <a:pt x="3595" y="1206"/>
                  </a:lnTo>
                  <a:lnTo>
                    <a:pt x="3679" y="1175"/>
                  </a:lnTo>
                  <a:lnTo>
                    <a:pt x="3764" y="1145"/>
                  </a:lnTo>
                  <a:lnTo>
                    <a:pt x="3849" y="1116"/>
                  </a:lnTo>
                  <a:lnTo>
                    <a:pt x="3936" y="1090"/>
                  </a:lnTo>
                  <a:lnTo>
                    <a:pt x="4023" y="1065"/>
                  </a:lnTo>
                  <a:lnTo>
                    <a:pt x="4110" y="1043"/>
                  </a:lnTo>
                  <a:lnTo>
                    <a:pt x="4199" y="1022"/>
                  </a:lnTo>
                  <a:lnTo>
                    <a:pt x="4199" y="0"/>
                  </a:lnTo>
                  <a:lnTo>
                    <a:pt x="6037" y="0"/>
                  </a:lnTo>
                  <a:lnTo>
                    <a:pt x="6037" y="1022"/>
                  </a:lnTo>
                  <a:close/>
                  <a:moveTo>
                    <a:pt x="5118" y="2399"/>
                  </a:moveTo>
                  <a:lnTo>
                    <a:pt x="5258" y="2402"/>
                  </a:lnTo>
                  <a:lnTo>
                    <a:pt x="5396" y="2412"/>
                  </a:lnTo>
                  <a:lnTo>
                    <a:pt x="5532" y="2430"/>
                  </a:lnTo>
                  <a:lnTo>
                    <a:pt x="5666" y="2454"/>
                  </a:lnTo>
                  <a:lnTo>
                    <a:pt x="5798" y="2484"/>
                  </a:lnTo>
                  <a:lnTo>
                    <a:pt x="5926" y="2521"/>
                  </a:lnTo>
                  <a:lnTo>
                    <a:pt x="6053" y="2564"/>
                  </a:lnTo>
                  <a:lnTo>
                    <a:pt x="6176" y="2613"/>
                  </a:lnTo>
                  <a:lnTo>
                    <a:pt x="6297" y="2667"/>
                  </a:lnTo>
                  <a:lnTo>
                    <a:pt x="6414" y="2728"/>
                  </a:lnTo>
                  <a:lnTo>
                    <a:pt x="6528" y="2793"/>
                  </a:lnTo>
                  <a:lnTo>
                    <a:pt x="6638" y="2864"/>
                  </a:lnTo>
                  <a:lnTo>
                    <a:pt x="6744" y="2940"/>
                  </a:lnTo>
                  <a:lnTo>
                    <a:pt x="6848" y="3021"/>
                  </a:lnTo>
                  <a:lnTo>
                    <a:pt x="6946" y="3106"/>
                  </a:lnTo>
                  <a:lnTo>
                    <a:pt x="7041" y="3197"/>
                  </a:lnTo>
                  <a:lnTo>
                    <a:pt x="7131" y="3291"/>
                  </a:lnTo>
                  <a:lnTo>
                    <a:pt x="7216" y="3389"/>
                  </a:lnTo>
                  <a:lnTo>
                    <a:pt x="7297" y="3493"/>
                  </a:lnTo>
                  <a:lnTo>
                    <a:pt x="7372" y="3599"/>
                  </a:lnTo>
                  <a:lnTo>
                    <a:pt x="7443" y="3710"/>
                  </a:lnTo>
                  <a:lnTo>
                    <a:pt x="7508" y="3823"/>
                  </a:lnTo>
                  <a:lnTo>
                    <a:pt x="7569" y="3941"/>
                  </a:lnTo>
                  <a:lnTo>
                    <a:pt x="7623" y="4062"/>
                  </a:lnTo>
                  <a:lnTo>
                    <a:pt x="7672" y="4185"/>
                  </a:lnTo>
                  <a:lnTo>
                    <a:pt x="7715" y="4312"/>
                  </a:lnTo>
                  <a:lnTo>
                    <a:pt x="7752" y="4441"/>
                  </a:lnTo>
                  <a:lnTo>
                    <a:pt x="7781" y="4573"/>
                  </a:lnTo>
                  <a:lnTo>
                    <a:pt x="7806" y="4707"/>
                  </a:lnTo>
                  <a:lnTo>
                    <a:pt x="7823" y="4843"/>
                  </a:lnTo>
                  <a:lnTo>
                    <a:pt x="7833" y="4981"/>
                  </a:lnTo>
                  <a:lnTo>
                    <a:pt x="7836" y="5121"/>
                  </a:lnTo>
                  <a:lnTo>
                    <a:pt x="7833" y="5261"/>
                  </a:lnTo>
                  <a:lnTo>
                    <a:pt x="7823" y="5399"/>
                  </a:lnTo>
                  <a:lnTo>
                    <a:pt x="7806" y="5535"/>
                  </a:lnTo>
                  <a:lnTo>
                    <a:pt x="7781" y="5669"/>
                  </a:lnTo>
                  <a:lnTo>
                    <a:pt x="7752" y="5801"/>
                  </a:lnTo>
                  <a:lnTo>
                    <a:pt x="7715" y="5930"/>
                  </a:lnTo>
                  <a:lnTo>
                    <a:pt x="7672" y="6057"/>
                  </a:lnTo>
                  <a:lnTo>
                    <a:pt x="7623" y="6181"/>
                  </a:lnTo>
                  <a:lnTo>
                    <a:pt x="7569" y="6301"/>
                  </a:lnTo>
                  <a:lnTo>
                    <a:pt x="7508" y="6418"/>
                  </a:lnTo>
                  <a:lnTo>
                    <a:pt x="7443" y="6532"/>
                  </a:lnTo>
                  <a:lnTo>
                    <a:pt x="7372" y="6643"/>
                  </a:lnTo>
                  <a:lnTo>
                    <a:pt x="7297" y="6749"/>
                  </a:lnTo>
                  <a:lnTo>
                    <a:pt x="7216" y="6852"/>
                  </a:lnTo>
                  <a:lnTo>
                    <a:pt x="7131" y="6951"/>
                  </a:lnTo>
                  <a:lnTo>
                    <a:pt x="7041" y="7046"/>
                  </a:lnTo>
                  <a:lnTo>
                    <a:pt x="6946" y="7136"/>
                  </a:lnTo>
                  <a:lnTo>
                    <a:pt x="6848" y="7221"/>
                  </a:lnTo>
                  <a:lnTo>
                    <a:pt x="6744" y="7302"/>
                  </a:lnTo>
                  <a:lnTo>
                    <a:pt x="6638" y="7378"/>
                  </a:lnTo>
                  <a:lnTo>
                    <a:pt x="6528" y="7448"/>
                  </a:lnTo>
                  <a:lnTo>
                    <a:pt x="6414" y="7514"/>
                  </a:lnTo>
                  <a:lnTo>
                    <a:pt x="6297" y="7574"/>
                  </a:lnTo>
                  <a:lnTo>
                    <a:pt x="6176" y="7629"/>
                  </a:lnTo>
                  <a:lnTo>
                    <a:pt x="6053" y="7678"/>
                  </a:lnTo>
                  <a:lnTo>
                    <a:pt x="5926" y="7721"/>
                  </a:lnTo>
                  <a:lnTo>
                    <a:pt x="5798" y="7758"/>
                  </a:lnTo>
                  <a:lnTo>
                    <a:pt x="5666" y="7787"/>
                  </a:lnTo>
                  <a:lnTo>
                    <a:pt x="5532" y="7812"/>
                  </a:lnTo>
                  <a:lnTo>
                    <a:pt x="5396" y="7829"/>
                  </a:lnTo>
                  <a:lnTo>
                    <a:pt x="5258" y="7839"/>
                  </a:lnTo>
                  <a:lnTo>
                    <a:pt x="5118" y="7842"/>
                  </a:lnTo>
                  <a:lnTo>
                    <a:pt x="4979" y="7839"/>
                  </a:lnTo>
                  <a:lnTo>
                    <a:pt x="4841" y="7829"/>
                  </a:lnTo>
                  <a:lnTo>
                    <a:pt x="4704" y="7812"/>
                  </a:lnTo>
                  <a:lnTo>
                    <a:pt x="4571" y="7787"/>
                  </a:lnTo>
                  <a:lnTo>
                    <a:pt x="4439" y="7758"/>
                  </a:lnTo>
                  <a:lnTo>
                    <a:pt x="4310" y="7721"/>
                  </a:lnTo>
                  <a:lnTo>
                    <a:pt x="4183" y="7678"/>
                  </a:lnTo>
                  <a:lnTo>
                    <a:pt x="4059" y="7629"/>
                  </a:lnTo>
                  <a:lnTo>
                    <a:pt x="3940" y="7574"/>
                  </a:lnTo>
                  <a:lnTo>
                    <a:pt x="3822" y="7514"/>
                  </a:lnTo>
                  <a:lnTo>
                    <a:pt x="3709" y="7448"/>
                  </a:lnTo>
                  <a:lnTo>
                    <a:pt x="3598" y="7378"/>
                  </a:lnTo>
                  <a:lnTo>
                    <a:pt x="3492" y="7302"/>
                  </a:lnTo>
                  <a:lnTo>
                    <a:pt x="3389" y="7221"/>
                  </a:lnTo>
                  <a:lnTo>
                    <a:pt x="3290" y="7136"/>
                  </a:lnTo>
                  <a:lnTo>
                    <a:pt x="3195" y="7046"/>
                  </a:lnTo>
                  <a:lnTo>
                    <a:pt x="3105" y="6951"/>
                  </a:lnTo>
                  <a:lnTo>
                    <a:pt x="3020" y="6852"/>
                  </a:lnTo>
                  <a:lnTo>
                    <a:pt x="2940" y="6749"/>
                  </a:lnTo>
                  <a:lnTo>
                    <a:pt x="2864" y="6643"/>
                  </a:lnTo>
                  <a:lnTo>
                    <a:pt x="2792" y="6532"/>
                  </a:lnTo>
                  <a:lnTo>
                    <a:pt x="2727" y="6418"/>
                  </a:lnTo>
                  <a:lnTo>
                    <a:pt x="2668" y="6301"/>
                  </a:lnTo>
                  <a:lnTo>
                    <a:pt x="2612" y="6181"/>
                  </a:lnTo>
                  <a:lnTo>
                    <a:pt x="2564" y="6057"/>
                  </a:lnTo>
                  <a:lnTo>
                    <a:pt x="2521" y="5930"/>
                  </a:lnTo>
                  <a:lnTo>
                    <a:pt x="2485" y="5801"/>
                  </a:lnTo>
                  <a:lnTo>
                    <a:pt x="2455" y="5669"/>
                  </a:lnTo>
                  <a:lnTo>
                    <a:pt x="2430" y="5535"/>
                  </a:lnTo>
                  <a:lnTo>
                    <a:pt x="2413" y="5399"/>
                  </a:lnTo>
                  <a:lnTo>
                    <a:pt x="2403" y="5261"/>
                  </a:lnTo>
                  <a:lnTo>
                    <a:pt x="2400" y="5121"/>
                  </a:lnTo>
                  <a:lnTo>
                    <a:pt x="2403" y="4981"/>
                  </a:lnTo>
                  <a:lnTo>
                    <a:pt x="2413" y="4843"/>
                  </a:lnTo>
                  <a:lnTo>
                    <a:pt x="2430" y="4707"/>
                  </a:lnTo>
                  <a:lnTo>
                    <a:pt x="2455" y="4573"/>
                  </a:lnTo>
                  <a:lnTo>
                    <a:pt x="2485" y="4441"/>
                  </a:lnTo>
                  <a:lnTo>
                    <a:pt x="2521" y="4312"/>
                  </a:lnTo>
                  <a:lnTo>
                    <a:pt x="2564" y="4185"/>
                  </a:lnTo>
                  <a:lnTo>
                    <a:pt x="2612" y="4062"/>
                  </a:lnTo>
                  <a:lnTo>
                    <a:pt x="2668" y="3941"/>
                  </a:lnTo>
                  <a:lnTo>
                    <a:pt x="2727" y="3823"/>
                  </a:lnTo>
                  <a:lnTo>
                    <a:pt x="2792" y="3710"/>
                  </a:lnTo>
                  <a:lnTo>
                    <a:pt x="2864" y="3599"/>
                  </a:lnTo>
                  <a:lnTo>
                    <a:pt x="2940" y="3493"/>
                  </a:lnTo>
                  <a:lnTo>
                    <a:pt x="3020" y="3389"/>
                  </a:lnTo>
                  <a:lnTo>
                    <a:pt x="3105" y="3291"/>
                  </a:lnTo>
                  <a:lnTo>
                    <a:pt x="3195" y="3197"/>
                  </a:lnTo>
                  <a:lnTo>
                    <a:pt x="3290" y="3106"/>
                  </a:lnTo>
                  <a:lnTo>
                    <a:pt x="3389" y="3021"/>
                  </a:lnTo>
                  <a:lnTo>
                    <a:pt x="3492" y="2940"/>
                  </a:lnTo>
                  <a:lnTo>
                    <a:pt x="3598" y="2864"/>
                  </a:lnTo>
                  <a:lnTo>
                    <a:pt x="3709" y="2793"/>
                  </a:lnTo>
                  <a:lnTo>
                    <a:pt x="3822" y="2728"/>
                  </a:lnTo>
                  <a:lnTo>
                    <a:pt x="3940" y="2667"/>
                  </a:lnTo>
                  <a:lnTo>
                    <a:pt x="4059" y="2613"/>
                  </a:lnTo>
                  <a:lnTo>
                    <a:pt x="4183" y="2564"/>
                  </a:lnTo>
                  <a:lnTo>
                    <a:pt x="4310" y="2521"/>
                  </a:lnTo>
                  <a:lnTo>
                    <a:pt x="4439" y="2484"/>
                  </a:lnTo>
                  <a:lnTo>
                    <a:pt x="4571" y="2454"/>
                  </a:lnTo>
                  <a:lnTo>
                    <a:pt x="4704" y="2430"/>
                  </a:lnTo>
                  <a:lnTo>
                    <a:pt x="4841" y="2412"/>
                  </a:lnTo>
                  <a:lnTo>
                    <a:pt x="4979" y="2402"/>
                  </a:lnTo>
                  <a:lnTo>
                    <a:pt x="5118" y="239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100000"/>
            </a:bodyPr>
            <a:lstStyle/>
            <a:p>
              <a:pPr algn="ctr"/>
              <a:endParaRPr>
                <a:latin typeface="Arial"/>
                <a:ea typeface="Microsoft YaHei"/>
                <a:cs typeface="微软雅黑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c80000"/>
      </a:accent1>
      <a:accent2>
        <a:srgbClr val="a40000"/>
      </a:accent2>
      <a:accent3>
        <a:srgbClr val="a40000"/>
      </a:accent3>
      <a:accent4>
        <a:srgbClr val="a40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"/>
        <a:ea typeface="等线"/>
        <a:cs typeface=""/>
      </a:majorFont>
      <a:minorFont>
        <a:latin typeface="等线"/>
        <a:ea typeface="等线"/>
        <a:cs typeface="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false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false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</a:theme>
</file>

<file path=docProps/app.xml><?xml version="1.0" encoding="utf-8"?>
<Properties xmlns:vt="http://schemas.openxmlformats.org/officeDocument/2006/docPropsVTypes" xmlns="http://schemas.openxmlformats.org/officeDocument/2006/extended-properties">
  <Application>Tencent office</Application>
</Properties>
</file>

<file path=docProps/core.xml><?xml version="1.0" encoding="utf-8"?>
<cp:coreProperties xmlns:xsi="http://www.w3.org/2001/XMLSchema-instance" xmlns:dcmitype="http://purl.org/dc/dcmitype/" xmlns:dcterms="http://purl.org/dc/terms/" xmlns:cp="http://schemas.openxmlformats.org/package/2006/metadata/core-properties" xmlns:dc="http://purl.org/dc/elements/1.1/">
  <dcterms:created xsi:type="dcterms:W3CDTF">2025-08-18T12:38:15Z</dcterms:created>
  <dcterms:modified xsi:type="dcterms:W3CDTF">2025-08-18T12:38:15Z</dcterms:modified>
</cp:coreProperties>
</file>